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8"/>
  </p:notesMasterIdLst>
  <p:sldIdLst>
    <p:sldId id="256" r:id="rId2"/>
    <p:sldId id="257" r:id="rId3"/>
    <p:sldId id="262" r:id="rId4"/>
    <p:sldId id="263" r:id="rId5"/>
    <p:sldId id="269" r:id="rId6"/>
    <p:sldId id="258" r:id="rId7"/>
    <p:sldId id="259" r:id="rId8"/>
    <p:sldId id="267" r:id="rId9"/>
    <p:sldId id="260" r:id="rId10"/>
    <p:sldId id="261" r:id="rId11"/>
    <p:sldId id="264" r:id="rId12"/>
    <p:sldId id="273" r:id="rId13"/>
    <p:sldId id="268" r:id="rId14"/>
    <p:sldId id="270" r:id="rId15"/>
    <p:sldId id="272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A24142-28EF-4DC1-B05A-7ADD6CC621B8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F26A470-B4CC-431C-B5AD-340F39EF36A2}">
      <dgm:prSet/>
      <dgm:spPr/>
      <dgm:t>
        <a:bodyPr/>
        <a:lstStyle/>
        <a:p>
          <a:pPr rtl="0"/>
          <a:r>
            <a:rPr lang="en-US" dirty="0"/>
            <a:t>PARKINSON DISEASE DETECTION USING MACHINE LEARNING</a:t>
          </a:r>
        </a:p>
      </dgm:t>
    </dgm:pt>
    <dgm:pt modelId="{9B08C165-2844-4E21-A31A-738844705F3E}" type="parTrans" cxnId="{771B1FFF-3C36-49C5-AA31-116EA7187323}">
      <dgm:prSet/>
      <dgm:spPr/>
      <dgm:t>
        <a:bodyPr/>
        <a:lstStyle/>
        <a:p>
          <a:endParaRPr lang="en-US"/>
        </a:p>
      </dgm:t>
    </dgm:pt>
    <dgm:pt modelId="{FFB4509A-0889-40AF-BB16-FAF033408EAB}" type="sibTrans" cxnId="{771B1FFF-3C36-49C5-AA31-116EA7187323}">
      <dgm:prSet/>
      <dgm:spPr/>
      <dgm:t>
        <a:bodyPr/>
        <a:lstStyle/>
        <a:p>
          <a:endParaRPr lang="en-US"/>
        </a:p>
      </dgm:t>
    </dgm:pt>
    <dgm:pt modelId="{AE566370-1D83-474F-AC1A-0C6C48E08453}" type="pres">
      <dgm:prSet presAssocID="{49A24142-28EF-4DC1-B05A-7ADD6CC621B8}" presName="linear" presStyleCnt="0">
        <dgm:presLayoutVars>
          <dgm:animLvl val="lvl"/>
          <dgm:resizeHandles val="exact"/>
        </dgm:presLayoutVars>
      </dgm:prSet>
      <dgm:spPr/>
    </dgm:pt>
    <dgm:pt modelId="{147D05C1-64B2-450F-B75B-4ED1FA64D122}" type="pres">
      <dgm:prSet presAssocID="{6F26A470-B4CC-431C-B5AD-340F39EF36A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26AF701-74B5-4280-AFBD-20EB6B2B5AA9}" type="presOf" srcId="{6F26A470-B4CC-431C-B5AD-340F39EF36A2}" destId="{147D05C1-64B2-450F-B75B-4ED1FA64D122}" srcOrd="0" destOrd="0" presId="urn:microsoft.com/office/officeart/2005/8/layout/vList2"/>
    <dgm:cxn modelId="{E0BEFC45-5353-4E2F-81BB-F9CA0B79DAF3}" type="presOf" srcId="{49A24142-28EF-4DC1-B05A-7ADD6CC621B8}" destId="{AE566370-1D83-474F-AC1A-0C6C48E08453}" srcOrd="0" destOrd="0" presId="urn:microsoft.com/office/officeart/2005/8/layout/vList2"/>
    <dgm:cxn modelId="{771B1FFF-3C36-49C5-AA31-116EA7187323}" srcId="{49A24142-28EF-4DC1-B05A-7ADD6CC621B8}" destId="{6F26A470-B4CC-431C-B5AD-340F39EF36A2}" srcOrd="0" destOrd="0" parTransId="{9B08C165-2844-4E21-A31A-738844705F3E}" sibTransId="{FFB4509A-0889-40AF-BB16-FAF033408EAB}"/>
    <dgm:cxn modelId="{6AB7C478-2337-4C1B-B2A3-30B35E745586}" type="presParOf" srcId="{AE566370-1D83-474F-AC1A-0C6C48E08453}" destId="{147D05C1-64B2-450F-B75B-4ED1FA64D1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1A6E3C-C3AA-4E32-A820-25903A13BEA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990728-6FA9-418A-8E4E-FE0DB07D1F68}">
      <dgm:prSet/>
      <dgm:spPr/>
      <dgm:t>
        <a:bodyPr/>
        <a:lstStyle/>
        <a:p>
          <a:pPr rtl="0"/>
          <a:r>
            <a:rPr lang="en-US" dirty="0"/>
            <a:t>WHERE IMAGES ARE USED AS DATA SET AND IT IS USED AS INPUTS.</a:t>
          </a:r>
        </a:p>
      </dgm:t>
    </dgm:pt>
    <dgm:pt modelId="{A8AD9E33-4B8F-421C-966C-8ECD0B859908}" type="parTrans" cxnId="{30C6C1D2-260B-4948-908D-06255BFFF964}">
      <dgm:prSet/>
      <dgm:spPr/>
      <dgm:t>
        <a:bodyPr/>
        <a:lstStyle/>
        <a:p>
          <a:endParaRPr lang="en-US"/>
        </a:p>
      </dgm:t>
    </dgm:pt>
    <dgm:pt modelId="{9E232AC8-DBE7-413F-82DA-8D78C965919D}" type="sibTrans" cxnId="{30C6C1D2-260B-4948-908D-06255BFFF964}">
      <dgm:prSet/>
      <dgm:spPr/>
      <dgm:t>
        <a:bodyPr/>
        <a:lstStyle/>
        <a:p>
          <a:endParaRPr lang="en-US"/>
        </a:p>
      </dgm:t>
    </dgm:pt>
    <dgm:pt modelId="{F6AEF4AB-1092-452F-B759-CD50014BA53B}" type="pres">
      <dgm:prSet presAssocID="{E01A6E3C-C3AA-4E32-A820-25903A13BEAC}" presName="linearFlow" presStyleCnt="0">
        <dgm:presLayoutVars>
          <dgm:dir/>
          <dgm:resizeHandles val="exact"/>
        </dgm:presLayoutVars>
      </dgm:prSet>
      <dgm:spPr/>
    </dgm:pt>
    <dgm:pt modelId="{EAFFBE48-0322-44BD-988D-D8B550517E67}" type="pres">
      <dgm:prSet presAssocID="{B2990728-6FA9-418A-8E4E-FE0DB07D1F68}" presName="composite" presStyleCnt="0"/>
      <dgm:spPr/>
    </dgm:pt>
    <dgm:pt modelId="{5E5F4C9C-EA4B-4258-BBE9-DF19A7BD9C53}" type="pres">
      <dgm:prSet presAssocID="{B2990728-6FA9-418A-8E4E-FE0DB07D1F68}" presName="imgShp" presStyleLbl="fgImgPlace1" presStyleIdx="0" presStyleCnt="1" custScaleX="100809" custScaleY="100000" custLinFactNeighborX="-1417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E0AF5B1-4C17-4BEE-8880-5B46093C020E}" type="pres">
      <dgm:prSet presAssocID="{B2990728-6FA9-418A-8E4E-FE0DB07D1F68}" presName="txShp" presStyleLbl="node1" presStyleIdx="0" presStyleCnt="1">
        <dgm:presLayoutVars>
          <dgm:bulletEnabled val="1"/>
        </dgm:presLayoutVars>
      </dgm:prSet>
      <dgm:spPr/>
    </dgm:pt>
  </dgm:ptLst>
  <dgm:cxnLst>
    <dgm:cxn modelId="{C94EDB67-DE96-4527-85EC-B34AF7AEE1EA}" type="presOf" srcId="{E01A6E3C-C3AA-4E32-A820-25903A13BEAC}" destId="{F6AEF4AB-1092-452F-B759-CD50014BA53B}" srcOrd="0" destOrd="0" presId="urn:microsoft.com/office/officeart/2005/8/layout/vList3"/>
    <dgm:cxn modelId="{BBE08C80-8F88-41AF-9B49-CF6DF338D603}" type="presOf" srcId="{B2990728-6FA9-418A-8E4E-FE0DB07D1F68}" destId="{0E0AF5B1-4C17-4BEE-8880-5B46093C020E}" srcOrd="0" destOrd="0" presId="urn:microsoft.com/office/officeart/2005/8/layout/vList3"/>
    <dgm:cxn modelId="{30C6C1D2-260B-4948-908D-06255BFFF964}" srcId="{E01A6E3C-C3AA-4E32-A820-25903A13BEAC}" destId="{B2990728-6FA9-418A-8E4E-FE0DB07D1F68}" srcOrd="0" destOrd="0" parTransId="{A8AD9E33-4B8F-421C-966C-8ECD0B859908}" sibTransId="{9E232AC8-DBE7-413F-82DA-8D78C965919D}"/>
    <dgm:cxn modelId="{F13D6BA9-C80F-4F1E-BDE1-7024EDF7BCF0}" type="presParOf" srcId="{F6AEF4AB-1092-452F-B759-CD50014BA53B}" destId="{EAFFBE48-0322-44BD-988D-D8B550517E67}" srcOrd="0" destOrd="0" presId="urn:microsoft.com/office/officeart/2005/8/layout/vList3"/>
    <dgm:cxn modelId="{62FE0E67-27D8-4E68-9ABD-3117239A75C2}" type="presParOf" srcId="{EAFFBE48-0322-44BD-988D-D8B550517E67}" destId="{5E5F4C9C-EA4B-4258-BBE9-DF19A7BD9C53}" srcOrd="0" destOrd="0" presId="urn:microsoft.com/office/officeart/2005/8/layout/vList3"/>
    <dgm:cxn modelId="{2B10A1A6-D6F5-4F4D-99C0-23B2ACD86D1C}" type="presParOf" srcId="{EAFFBE48-0322-44BD-988D-D8B550517E67}" destId="{0E0AF5B1-4C17-4BEE-8880-5B46093C020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5A12DF-047D-4BCF-9C00-C147AD13E07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4F87B85-A3C7-4C34-8FDB-CE1FCBF465B1}">
      <dgm:prSet/>
      <dgm:spPr/>
      <dgm:t>
        <a:bodyPr/>
        <a:lstStyle/>
        <a:p>
          <a:pPr rtl="0"/>
          <a:r>
            <a:rPr lang="en-US" dirty="0"/>
            <a:t>Parkinson disease is a brain disorder that leads to shaking, stiffness, difficulty with walking.</a:t>
          </a:r>
        </a:p>
      </dgm:t>
    </dgm:pt>
    <dgm:pt modelId="{A38DBE98-81ED-4B16-B49C-3E5294FA56C7}" type="parTrans" cxnId="{269D7B32-33E9-424C-8DF4-A8D72395B02F}">
      <dgm:prSet/>
      <dgm:spPr/>
      <dgm:t>
        <a:bodyPr/>
        <a:lstStyle/>
        <a:p>
          <a:endParaRPr lang="en-US"/>
        </a:p>
      </dgm:t>
    </dgm:pt>
    <dgm:pt modelId="{54693F6A-CAC2-4E98-B269-AEC4016EFC98}" type="sibTrans" cxnId="{269D7B32-33E9-424C-8DF4-A8D72395B02F}">
      <dgm:prSet/>
      <dgm:spPr/>
      <dgm:t>
        <a:bodyPr/>
        <a:lstStyle/>
        <a:p>
          <a:endParaRPr lang="en-US"/>
        </a:p>
      </dgm:t>
    </dgm:pt>
    <dgm:pt modelId="{34ECCC14-20B1-40A7-A2CE-A1289C5BE5C9}">
      <dgm:prSet/>
      <dgm:spPr/>
      <dgm:t>
        <a:bodyPr/>
        <a:lstStyle/>
        <a:p>
          <a:pPr rtl="0"/>
          <a:r>
            <a:rPr lang="en-US" dirty="0"/>
            <a:t>This may get or effected through Genetics.</a:t>
          </a:r>
        </a:p>
      </dgm:t>
    </dgm:pt>
    <dgm:pt modelId="{F2B59009-C678-4D00-B52A-56EC14E1E7BF}" type="parTrans" cxnId="{18E0B671-1B1F-4386-B125-410DB1E56474}">
      <dgm:prSet/>
      <dgm:spPr/>
      <dgm:t>
        <a:bodyPr/>
        <a:lstStyle/>
        <a:p>
          <a:endParaRPr lang="en-US"/>
        </a:p>
      </dgm:t>
    </dgm:pt>
    <dgm:pt modelId="{3AB1E3E9-FBFB-4B3F-ABF7-8255B614C707}" type="sibTrans" cxnId="{18E0B671-1B1F-4386-B125-410DB1E56474}">
      <dgm:prSet/>
      <dgm:spPr/>
      <dgm:t>
        <a:bodyPr/>
        <a:lstStyle/>
        <a:p>
          <a:endParaRPr lang="en-US"/>
        </a:p>
      </dgm:t>
    </dgm:pt>
    <dgm:pt modelId="{BF9C475B-41BF-461C-AE80-121CD1CE3BC2}">
      <dgm:prSet/>
      <dgm:spPr/>
      <dgm:t>
        <a:bodyPr/>
        <a:lstStyle/>
        <a:p>
          <a:pPr rtl="0"/>
          <a:r>
            <a:rPr lang="en-US" dirty="0"/>
            <a:t>There are 5 stages of Parkinson’s disease.</a:t>
          </a:r>
        </a:p>
      </dgm:t>
    </dgm:pt>
    <dgm:pt modelId="{BE12B466-E195-49EB-9416-17AFC387DAD0}" type="parTrans" cxnId="{43E8F307-2FFF-4EB3-BCB1-4FBAF512F4BE}">
      <dgm:prSet/>
      <dgm:spPr/>
      <dgm:t>
        <a:bodyPr/>
        <a:lstStyle/>
        <a:p>
          <a:endParaRPr lang="en-US"/>
        </a:p>
      </dgm:t>
    </dgm:pt>
    <dgm:pt modelId="{FC5D5FA7-240D-4B75-87F5-33C95B900807}" type="sibTrans" cxnId="{43E8F307-2FFF-4EB3-BCB1-4FBAF512F4BE}">
      <dgm:prSet/>
      <dgm:spPr/>
      <dgm:t>
        <a:bodyPr/>
        <a:lstStyle/>
        <a:p>
          <a:endParaRPr lang="en-US"/>
        </a:p>
      </dgm:t>
    </dgm:pt>
    <dgm:pt modelId="{6D45E0C6-B498-4578-A67F-560949921347}" type="pres">
      <dgm:prSet presAssocID="{005A12DF-047D-4BCF-9C00-C147AD13E07A}" presName="linear" presStyleCnt="0">
        <dgm:presLayoutVars>
          <dgm:animLvl val="lvl"/>
          <dgm:resizeHandles val="exact"/>
        </dgm:presLayoutVars>
      </dgm:prSet>
      <dgm:spPr/>
    </dgm:pt>
    <dgm:pt modelId="{F43227CD-7563-48C1-A34D-5150DDD77509}" type="pres">
      <dgm:prSet presAssocID="{44F87B85-A3C7-4C34-8FDB-CE1FCBF465B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1098DE8-6178-4B79-96AC-BD721782A5AF}" type="pres">
      <dgm:prSet presAssocID="{54693F6A-CAC2-4E98-B269-AEC4016EFC98}" presName="spacer" presStyleCnt="0"/>
      <dgm:spPr/>
    </dgm:pt>
    <dgm:pt modelId="{C05BA705-5F0C-4578-B862-25BEB1B43546}" type="pres">
      <dgm:prSet presAssocID="{34ECCC14-20B1-40A7-A2CE-A1289C5BE5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8280660-743F-441B-BD65-2CF7D368F2E2}" type="pres">
      <dgm:prSet presAssocID="{3AB1E3E9-FBFB-4B3F-ABF7-8255B614C707}" presName="spacer" presStyleCnt="0"/>
      <dgm:spPr/>
    </dgm:pt>
    <dgm:pt modelId="{6C26265D-5733-4FC4-B11F-000457B07F74}" type="pres">
      <dgm:prSet presAssocID="{BF9C475B-41BF-461C-AE80-121CD1CE3BC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E8F307-2FFF-4EB3-BCB1-4FBAF512F4BE}" srcId="{005A12DF-047D-4BCF-9C00-C147AD13E07A}" destId="{BF9C475B-41BF-461C-AE80-121CD1CE3BC2}" srcOrd="2" destOrd="0" parTransId="{BE12B466-E195-49EB-9416-17AFC387DAD0}" sibTransId="{FC5D5FA7-240D-4B75-87F5-33C95B900807}"/>
    <dgm:cxn modelId="{269D7B32-33E9-424C-8DF4-A8D72395B02F}" srcId="{005A12DF-047D-4BCF-9C00-C147AD13E07A}" destId="{44F87B85-A3C7-4C34-8FDB-CE1FCBF465B1}" srcOrd="0" destOrd="0" parTransId="{A38DBE98-81ED-4B16-B49C-3E5294FA56C7}" sibTransId="{54693F6A-CAC2-4E98-B269-AEC4016EFC98}"/>
    <dgm:cxn modelId="{598F8B39-8E45-4849-932B-4EC69923165E}" type="presOf" srcId="{44F87B85-A3C7-4C34-8FDB-CE1FCBF465B1}" destId="{F43227CD-7563-48C1-A34D-5150DDD77509}" srcOrd="0" destOrd="0" presId="urn:microsoft.com/office/officeart/2005/8/layout/vList2"/>
    <dgm:cxn modelId="{D29CE560-DD5A-4BEF-9277-4DBE8035FB10}" type="presOf" srcId="{BF9C475B-41BF-461C-AE80-121CD1CE3BC2}" destId="{6C26265D-5733-4FC4-B11F-000457B07F74}" srcOrd="0" destOrd="0" presId="urn:microsoft.com/office/officeart/2005/8/layout/vList2"/>
    <dgm:cxn modelId="{18E0B671-1B1F-4386-B125-410DB1E56474}" srcId="{005A12DF-047D-4BCF-9C00-C147AD13E07A}" destId="{34ECCC14-20B1-40A7-A2CE-A1289C5BE5C9}" srcOrd="1" destOrd="0" parTransId="{F2B59009-C678-4D00-B52A-56EC14E1E7BF}" sibTransId="{3AB1E3E9-FBFB-4B3F-ABF7-8255B614C707}"/>
    <dgm:cxn modelId="{24FD9A7D-0108-4E94-9912-F8D035F1E934}" type="presOf" srcId="{005A12DF-047D-4BCF-9C00-C147AD13E07A}" destId="{6D45E0C6-B498-4578-A67F-560949921347}" srcOrd="0" destOrd="0" presId="urn:microsoft.com/office/officeart/2005/8/layout/vList2"/>
    <dgm:cxn modelId="{DD7E02A8-4EE9-4D25-83F5-025B82AEB985}" type="presOf" srcId="{34ECCC14-20B1-40A7-A2CE-A1289C5BE5C9}" destId="{C05BA705-5F0C-4578-B862-25BEB1B43546}" srcOrd="0" destOrd="0" presId="urn:microsoft.com/office/officeart/2005/8/layout/vList2"/>
    <dgm:cxn modelId="{FD8B2144-20D8-4ADF-AF25-4AE16ABF6920}" type="presParOf" srcId="{6D45E0C6-B498-4578-A67F-560949921347}" destId="{F43227CD-7563-48C1-A34D-5150DDD77509}" srcOrd="0" destOrd="0" presId="urn:microsoft.com/office/officeart/2005/8/layout/vList2"/>
    <dgm:cxn modelId="{40C0F793-8744-4E5E-8A3F-1D556635D456}" type="presParOf" srcId="{6D45E0C6-B498-4578-A67F-560949921347}" destId="{61098DE8-6178-4B79-96AC-BD721782A5AF}" srcOrd="1" destOrd="0" presId="urn:microsoft.com/office/officeart/2005/8/layout/vList2"/>
    <dgm:cxn modelId="{A421BDAA-25C3-42D1-A9AE-5A5112B54CBB}" type="presParOf" srcId="{6D45E0C6-B498-4578-A67F-560949921347}" destId="{C05BA705-5F0C-4578-B862-25BEB1B43546}" srcOrd="2" destOrd="0" presId="urn:microsoft.com/office/officeart/2005/8/layout/vList2"/>
    <dgm:cxn modelId="{9EEF528C-1EC4-4AC3-A2EB-123DECDA043B}" type="presParOf" srcId="{6D45E0C6-B498-4578-A67F-560949921347}" destId="{28280660-743F-441B-BD65-2CF7D368F2E2}" srcOrd="3" destOrd="0" presId="urn:microsoft.com/office/officeart/2005/8/layout/vList2"/>
    <dgm:cxn modelId="{56B50167-A1DA-4201-8D43-458299CFF2A4}" type="presParOf" srcId="{6D45E0C6-B498-4578-A67F-560949921347}" destId="{6C26265D-5733-4FC4-B11F-000457B07F7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38A0E8-5DBE-4207-99DC-EB900F3718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24F75B0-A497-4980-B1AA-EABFCEF91A91}">
      <dgm:prSet/>
      <dgm:spPr/>
      <dgm:t>
        <a:bodyPr/>
        <a:lstStyle/>
        <a:p>
          <a:pPr rtl="0"/>
          <a:r>
            <a:rPr lang="en-US" dirty="0"/>
            <a:t>The study of computer algorithms that can improve automatically through experience and by the use of data.</a:t>
          </a:r>
        </a:p>
      </dgm:t>
    </dgm:pt>
    <dgm:pt modelId="{D1AC25EC-9BA1-4F0C-9A3C-F8FE79AEC2C2}" type="parTrans" cxnId="{CD745854-CEF7-455B-8714-37166A82A17C}">
      <dgm:prSet/>
      <dgm:spPr/>
      <dgm:t>
        <a:bodyPr/>
        <a:lstStyle/>
        <a:p>
          <a:endParaRPr lang="en-US"/>
        </a:p>
      </dgm:t>
    </dgm:pt>
    <dgm:pt modelId="{65405488-D831-4424-8549-EBEEF84FD498}" type="sibTrans" cxnId="{CD745854-CEF7-455B-8714-37166A82A17C}">
      <dgm:prSet/>
      <dgm:spPr/>
      <dgm:t>
        <a:bodyPr/>
        <a:lstStyle/>
        <a:p>
          <a:endParaRPr lang="en-US"/>
        </a:p>
      </dgm:t>
    </dgm:pt>
    <dgm:pt modelId="{7BEEB2EE-4F56-4882-B4F0-FC9F340F7057}">
      <dgm:prSet/>
      <dgm:spPr/>
      <dgm:t>
        <a:bodyPr/>
        <a:lstStyle/>
        <a:p>
          <a:pPr rtl="0"/>
          <a:r>
            <a:rPr lang="en-US" dirty="0"/>
            <a:t>Term was coined by Arthur Samuel in 1959.</a:t>
          </a:r>
        </a:p>
      </dgm:t>
    </dgm:pt>
    <dgm:pt modelId="{14604802-6580-4E03-A0A7-7741FE030107}" type="parTrans" cxnId="{F6FF198D-364E-4020-93DF-9D8CE4D08193}">
      <dgm:prSet/>
      <dgm:spPr/>
      <dgm:t>
        <a:bodyPr/>
        <a:lstStyle/>
        <a:p>
          <a:endParaRPr lang="en-US"/>
        </a:p>
      </dgm:t>
    </dgm:pt>
    <dgm:pt modelId="{07D63D1E-1386-4E5E-A1A4-CD41315B6CB7}" type="sibTrans" cxnId="{F6FF198D-364E-4020-93DF-9D8CE4D08193}">
      <dgm:prSet/>
      <dgm:spPr/>
      <dgm:t>
        <a:bodyPr/>
        <a:lstStyle/>
        <a:p>
          <a:endParaRPr lang="en-US"/>
        </a:p>
      </dgm:t>
    </dgm:pt>
    <dgm:pt modelId="{2F8C41E1-0D33-4419-A5ED-B92F53573E57}">
      <dgm:prSet/>
      <dgm:spPr/>
      <dgm:t>
        <a:bodyPr/>
        <a:lstStyle/>
        <a:p>
          <a:pPr rtl="0"/>
          <a:r>
            <a:rPr lang="en-US" dirty="0"/>
            <a:t>It builds the model based on data called Training data.</a:t>
          </a:r>
        </a:p>
      </dgm:t>
    </dgm:pt>
    <dgm:pt modelId="{212F5934-81FE-4563-9F8B-883E70E28991}" type="parTrans" cxnId="{C9C51994-6B48-410A-801C-28054A6BF6E7}">
      <dgm:prSet/>
      <dgm:spPr/>
      <dgm:t>
        <a:bodyPr/>
        <a:lstStyle/>
        <a:p>
          <a:endParaRPr lang="en-US"/>
        </a:p>
      </dgm:t>
    </dgm:pt>
    <dgm:pt modelId="{F0AD47E9-BA0B-42F7-A660-BC1FBC5FC49C}" type="sibTrans" cxnId="{C9C51994-6B48-410A-801C-28054A6BF6E7}">
      <dgm:prSet/>
      <dgm:spPr/>
      <dgm:t>
        <a:bodyPr/>
        <a:lstStyle/>
        <a:p>
          <a:endParaRPr lang="en-US"/>
        </a:p>
      </dgm:t>
    </dgm:pt>
    <dgm:pt modelId="{29D050F3-C256-45F8-88DB-123F95FDF974}">
      <dgm:prSet/>
      <dgm:spPr/>
      <dgm:t>
        <a:bodyPr/>
        <a:lstStyle/>
        <a:p>
          <a:pPr rtl="0"/>
          <a:r>
            <a:rPr lang="en-US" dirty="0"/>
            <a:t>No in depth programming is required to learn Machine Learning.</a:t>
          </a:r>
        </a:p>
      </dgm:t>
    </dgm:pt>
    <dgm:pt modelId="{4931FF0F-0673-47EC-A12B-8FD14B921B0A}" type="parTrans" cxnId="{0394728C-F0C1-433B-B231-7161821F96BC}">
      <dgm:prSet/>
      <dgm:spPr/>
      <dgm:t>
        <a:bodyPr/>
        <a:lstStyle/>
        <a:p>
          <a:endParaRPr lang="en-US"/>
        </a:p>
      </dgm:t>
    </dgm:pt>
    <dgm:pt modelId="{054ADE48-C036-43AD-A62F-528B3E22840C}" type="sibTrans" cxnId="{0394728C-F0C1-433B-B231-7161821F96BC}">
      <dgm:prSet/>
      <dgm:spPr/>
      <dgm:t>
        <a:bodyPr/>
        <a:lstStyle/>
        <a:p>
          <a:endParaRPr lang="en-US"/>
        </a:p>
      </dgm:t>
    </dgm:pt>
    <dgm:pt modelId="{70B2755C-373E-4FE7-B038-59F5F6EF9E09}" type="pres">
      <dgm:prSet presAssocID="{9E38A0E8-5DBE-4207-99DC-EB900F3718F1}" presName="linear" presStyleCnt="0">
        <dgm:presLayoutVars>
          <dgm:animLvl val="lvl"/>
          <dgm:resizeHandles val="exact"/>
        </dgm:presLayoutVars>
      </dgm:prSet>
      <dgm:spPr/>
    </dgm:pt>
    <dgm:pt modelId="{0E8C3ED5-26BC-4706-B4E0-01A62B0D394E}" type="pres">
      <dgm:prSet presAssocID="{324F75B0-A497-4980-B1AA-EABFCEF91A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E057364-8540-43D8-AFB0-3DF34764B005}" type="pres">
      <dgm:prSet presAssocID="{65405488-D831-4424-8549-EBEEF84FD498}" presName="spacer" presStyleCnt="0"/>
      <dgm:spPr/>
    </dgm:pt>
    <dgm:pt modelId="{61AD5094-A656-4E46-A60A-D4A114ECD819}" type="pres">
      <dgm:prSet presAssocID="{7BEEB2EE-4F56-4882-B4F0-FC9F340F705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9B1B13-60C2-4D4D-96BF-FE10ED780CC4}" type="pres">
      <dgm:prSet presAssocID="{07D63D1E-1386-4E5E-A1A4-CD41315B6CB7}" presName="spacer" presStyleCnt="0"/>
      <dgm:spPr/>
    </dgm:pt>
    <dgm:pt modelId="{F4BA0042-BCCC-44A6-BEFC-43511951EA9A}" type="pres">
      <dgm:prSet presAssocID="{2F8C41E1-0D33-4419-A5ED-B92F53573E5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DDB2902-7734-4DDF-9DF9-5E73A0920E64}" type="pres">
      <dgm:prSet presAssocID="{F0AD47E9-BA0B-42F7-A660-BC1FBC5FC49C}" presName="spacer" presStyleCnt="0"/>
      <dgm:spPr/>
    </dgm:pt>
    <dgm:pt modelId="{4E7A8FD2-6AFB-473A-A1A5-AE6E7C7079FE}" type="pres">
      <dgm:prSet presAssocID="{29D050F3-C256-45F8-88DB-123F95FDF97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0F55E60-8B4A-4CE3-8329-61251B5F6D30}" type="presOf" srcId="{29D050F3-C256-45F8-88DB-123F95FDF974}" destId="{4E7A8FD2-6AFB-473A-A1A5-AE6E7C7079FE}" srcOrd="0" destOrd="0" presId="urn:microsoft.com/office/officeart/2005/8/layout/vList2"/>
    <dgm:cxn modelId="{F3091A64-1C8D-4546-B53A-76B87681EB66}" type="presOf" srcId="{324F75B0-A497-4980-B1AA-EABFCEF91A91}" destId="{0E8C3ED5-26BC-4706-B4E0-01A62B0D394E}" srcOrd="0" destOrd="0" presId="urn:microsoft.com/office/officeart/2005/8/layout/vList2"/>
    <dgm:cxn modelId="{CD745854-CEF7-455B-8714-37166A82A17C}" srcId="{9E38A0E8-5DBE-4207-99DC-EB900F3718F1}" destId="{324F75B0-A497-4980-B1AA-EABFCEF91A91}" srcOrd="0" destOrd="0" parTransId="{D1AC25EC-9BA1-4F0C-9A3C-F8FE79AEC2C2}" sibTransId="{65405488-D831-4424-8549-EBEEF84FD498}"/>
    <dgm:cxn modelId="{0394728C-F0C1-433B-B231-7161821F96BC}" srcId="{9E38A0E8-5DBE-4207-99DC-EB900F3718F1}" destId="{29D050F3-C256-45F8-88DB-123F95FDF974}" srcOrd="3" destOrd="0" parTransId="{4931FF0F-0673-47EC-A12B-8FD14B921B0A}" sibTransId="{054ADE48-C036-43AD-A62F-528B3E22840C}"/>
    <dgm:cxn modelId="{F6FF198D-364E-4020-93DF-9D8CE4D08193}" srcId="{9E38A0E8-5DBE-4207-99DC-EB900F3718F1}" destId="{7BEEB2EE-4F56-4882-B4F0-FC9F340F7057}" srcOrd="1" destOrd="0" parTransId="{14604802-6580-4E03-A0A7-7741FE030107}" sibTransId="{07D63D1E-1386-4E5E-A1A4-CD41315B6CB7}"/>
    <dgm:cxn modelId="{C9C51994-6B48-410A-801C-28054A6BF6E7}" srcId="{9E38A0E8-5DBE-4207-99DC-EB900F3718F1}" destId="{2F8C41E1-0D33-4419-A5ED-B92F53573E57}" srcOrd="2" destOrd="0" parTransId="{212F5934-81FE-4563-9F8B-883E70E28991}" sibTransId="{F0AD47E9-BA0B-42F7-A660-BC1FBC5FC49C}"/>
    <dgm:cxn modelId="{54D1739A-E56C-45FA-B6AD-04E63B6F4630}" type="presOf" srcId="{2F8C41E1-0D33-4419-A5ED-B92F53573E57}" destId="{F4BA0042-BCCC-44A6-BEFC-43511951EA9A}" srcOrd="0" destOrd="0" presId="urn:microsoft.com/office/officeart/2005/8/layout/vList2"/>
    <dgm:cxn modelId="{2E09F5B7-9A71-4407-B840-2469B25105A4}" type="presOf" srcId="{7BEEB2EE-4F56-4882-B4F0-FC9F340F7057}" destId="{61AD5094-A656-4E46-A60A-D4A114ECD819}" srcOrd="0" destOrd="0" presId="urn:microsoft.com/office/officeart/2005/8/layout/vList2"/>
    <dgm:cxn modelId="{F14D44DB-2355-449F-B4D6-89F97C61EAFE}" type="presOf" srcId="{9E38A0E8-5DBE-4207-99DC-EB900F3718F1}" destId="{70B2755C-373E-4FE7-B038-59F5F6EF9E09}" srcOrd="0" destOrd="0" presId="urn:microsoft.com/office/officeart/2005/8/layout/vList2"/>
    <dgm:cxn modelId="{D308C061-35F8-4286-B206-F365D7A800AD}" type="presParOf" srcId="{70B2755C-373E-4FE7-B038-59F5F6EF9E09}" destId="{0E8C3ED5-26BC-4706-B4E0-01A62B0D394E}" srcOrd="0" destOrd="0" presId="urn:microsoft.com/office/officeart/2005/8/layout/vList2"/>
    <dgm:cxn modelId="{98EB687B-5564-4479-A8A9-862CE0B70EBE}" type="presParOf" srcId="{70B2755C-373E-4FE7-B038-59F5F6EF9E09}" destId="{9E057364-8540-43D8-AFB0-3DF34764B005}" srcOrd="1" destOrd="0" presId="urn:microsoft.com/office/officeart/2005/8/layout/vList2"/>
    <dgm:cxn modelId="{9A3A0C7B-FC2F-44F2-87A0-C705130F2031}" type="presParOf" srcId="{70B2755C-373E-4FE7-B038-59F5F6EF9E09}" destId="{61AD5094-A656-4E46-A60A-D4A114ECD819}" srcOrd="2" destOrd="0" presId="urn:microsoft.com/office/officeart/2005/8/layout/vList2"/>
    <dgm:cxn modelId="{B35EE173-F45E-4D8F-91D2-88E6520F0539}" type="presParOf" srcId="{70B2755C-373E-4FE7-B038-59F5F6EF9E09}" destId="{E99B1B13-60C2-4D4D-96BF-FE10ED780CC4}" srcOrd="3" destOrd="0" presId="urn:microsoft.com/office/officeart/2005/8/layout/vList2"/>
    <dgm:cxn modelId="{E2363915-D777-427D-82E2-7528DA0FDF47}" type="presParOf" srcId="{70B2755C-373E-4FE7-B038-59F5F6EF9E09}" destId="{F4BA0042-BCCC-44A6-BEFC-43511951EA9A}" srcOrd="4" destOrd="0" presId="urn:microsoft.com/office/officeart/2005/8/layout/vList2"/>
    <dgm:cxn modelId="{6AAD1570-4579-4D7B-980D-BD65C3FA3EF3}" type="presParOf" srcId="{70B2755C-373E-4FE7-B038-59F5F6EF9E09}" destId="{CDDB2902-7734-4DDF-9DF9-5E73A0920E64}" srcOrd="5" destOrd="0" presId="urn:microsoft.com/office/officeart/2005/8/layout/vList2"/>
    <dgm:cxn modelId="{97134179-AE20-40D2-BBE3-D28C156A5C48}" type="presParOf" srcId="{70B2755C-373E-4FE7-B038-59F5F6EF9E09}" destId="{4E7A8FD2-6AFB-473A-A1A5-AE6E7C7079F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F29F18-0D76-441A-B793-B2E70B63175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907DC6D-42D3-4C78-9671-1D1F7A15285E}">
      <dgm:prSet phldrT="[Text]" custT="1"/>
      <dgm:spPr/>
      <dgm:t>
        <a:bodyPr/>
        <a:lstStyle/>
        <a:p>
          <a:r>
            <a:rPr lang="en-US" sz="2000" dirty="0"/>
            <a:t>MACHINE</a:t>
          </a:r>
        </a:p>
        <a:p>
          <a:r>
            <a:rPr lang="en-US" sz="2000" dirty="0"/>
            <a:t>LEARNING</a:t>
          </a:r>
        </a:p>
        <a:p>
          <a:r>
            <a:rPr lang="en-US" sz="2000" dirty="0"/>
            <a:t>ALGORITHMS</a:t>
          </a:r>
          <a:endParaRPr lang="en-IN" sz="2000" dirty="0"/>
        </a:p>
      </dgm:t>
    </dgm:pt>
    <dgm:pt modelId="{56763C7F-AF78-4746-ABE9-1381D455F98F}" type="parTrans" cxnId="{2B1259ED-5A60-4A4E-89CB-1567D65FFB3E}">
      <dgm:prSet/>
      <dgm:spPr/>
      <dgm:t>
        <a:bodyPr/>
        <a:lstStyle/>
        <a:p>
          <a:endParaRPr lang="en-IN"/>
        </a:p>
      </dgm:t>
    </dgm:pt>
    <dgm:pt modelId="{527B386F-7B63-4B02-892D-A31982C5954C}" type="sibTrans" cxnId="{2B1259ED-5A60-4A4E-89CB-1567D65FFB3E}">
      <dgm:prSet/>
      <dgm:spPr/>
      <dgm:t>
        <a:bodyPr/>
        <a:lstStyle/>
        <a:p>
          <a:endParaRPr lang="en-IN"/>
        </a:p>
      </dgm:t>
    </dgm:pt>
    <dgm:pt modelId="{D989B73E-A559-4776-A398-27DB78DF61D2}">
      <dgm:prSet phldrT="[Text]"/>
      <dgm:spPr/>
      <dgm:t>
        <a:bodyPr/>
        <a:lstStyle/>
        <a:p>
          <a:r>
            <a:rPr lang="en-US" dirty="0"/>
            <a:t>SUPERVISED</a:t>
          </a:r>
        </a:p>
        <a:p>
          <a:r>
            <a:rPr lang="en-US" dirty="0"/>
            <a:t>LEARNING</a:t>
          </a:r>
          <a:endParaRPr lang="en-IN" dirty="0"/>
        </a:p>
      </dgm:t>
    </dgm:pt>
    <dgm:pt modelId="{FDAEA0DD-A150-4E7B-BB77-F650410122BA}" type="parTrans" cxnId="{4F223441-AA1E-49C7-981A-CB9DC03FFA5C}">
      <dgm:prSet/>
      <dgm:spPr/>
      <dgm:t>
        <a:bodyPr/>
        <a:lstStyle/>
        <a:p>
          <a:endParaRPr lang="en-IN"/>
        </a:p>
      </dgm:t>
    </dgm:pt>
    <dgm:pt modelId="{8FBAF3C4-6A12-42F3-8F82-E207D8B9C1D1}" type="sibTrans" cxnId="{4F223441-AA1E-49C7-981A-CB9DC03FFA5C}">
      <dgm:prSet/>
      <dgm:spPr/>
      <dgm:t>
        <a:bodyPr/>
        <a:lstStyle/>
        <a:p>
          <a:endParaRPr lang="en-IN"/>
        </a:p>
      </dgm:t>
    </dgm:pt>
    <dgm:pt modelId="{CE78C423-3E9E-45A7-A09B-502B347F6CEC}">
      <dgm:prSet phldrT="[Text]"/>
      <dgm:spPr/>
      <dgm:t>
        <a:bodyPr/>
        <a:lstStyle/>
        <a:p>
          <a:r>
            <a:rPr lang="en-US" dirty="0"/>
            <a:t>CLASSIFICATION</a:t>
          </a:r>
          <a:endParaRPr lang="en-IN" dirty="0"/>
        </a:p>
      </dgm:t>
    </dgm:pt>
    <dgm:pt modelId="{DA1D6A7A-4310-45CD-AB23-EB784A928A31}" type="parTrans" cxnId="{F3E04348-C14B-4056-8650-CD829C184AD2}">
      <dgm:prSet/>
      <dgm:spPr/>
      <dgm:t>
        <a:bodyPr/>
        <a:lstStyle/>
        <a:p>
          <a:endParaRPr lang="en-IN"/>
        </a:p>
      </dgm:t>
    </dgm:pt>
    <dgm:pt modelId="{8BF2410B-CC4B-4157-97CF-60BDC4DF1B3B}" type="sibTrans" cxnId="{F3E04348-C14B-4056-8650-CD829C184AD2}">
      <dgm:prSet/>
      <dgm:spPr/>
      <dgm:t>
        <a:bodyPr/>
        <a:lstStyle/>
        <a:p>
          <a:endParaRPr lang="en-IN"/>
        </a:p>
      </dgm:t>
    </dgm:pt>
    <dgm:pt modelId="{873986AD-A74B-41AF-82C2-29A3DE3F5D08}">
      <dgm:prSet phldrT="[Text]"/>
      <dgm:spPr/>
      <dgm:t>
        <a:bodyPr/>
        <a:lstStyle/>
        <a:p>
          <a:r>
            <a:rPr lang="en-US" dirty="0"/>
            <a:t>REGRESSION</a:t>
          </a:r>
          <a:endParaRPr lang="en-IN" dirty="0"/>
        </a:p>
      </dgm:t>
    </dgm:pt>
    <dgm:pt modelId="{3D4E2C1D-2B1A-4FFC-AAB2-799DBD1F1B4C}" type="parTrans" cxnId="{65734518-26D7-468D-9D53-2EBACFF0438B}">
      <dgm:prSet/>
      <dgm:spPr/>
      <dgm:t>
        <a:bodyPr/>
        <a:lstStyle/>
        <a:p>
          <a:endParaRPr lang="en-IN"/>
        </a:p>
      </dgm:t>
    </dgm:pt>
    <dgm:pt modelId="{3AB873F5-CD2A-4187-86A2-DDAE82C7C2D0}" type="sibTrans" cxnId="{65734518-26D7-468D-9D53-2EBACFF0438B}">
      <dgm:prSet/>
      <dgm:spPr/>
      <dgm:t>
        <a:bodyPr/>
        <a:lstStyle/>
        <a:p>
          <a:endParaRPr lang="en-IN"/>
        </a:p>
      </dgm:t>
    </dgm:pt>
    <dgm:pt modelId="{691D4179-237D-4804-B57C-D4F97105F03F}">
      <dgm:prSet phldrT="[Text]"/>
      <dgm:spPr/>
      <dgm:t>
        <a:bodyPr/>
        <a:lstStyle/>
        <a:p>
          <a:r>
            <a:rPr lang="en-US" dirty="0"/>
            <a:t>UNSUPERVISED </a:t>
          </a:r>
        </a:p>
        <a:p>
          <a:r>
            <a:rPr lang="en-US" dirty="0"/>
            <a:t>LEARNING</a:t>
          </a:r>
          <a:endParaRPr lang="en-IN" dirty="0"/>
        </a:p>
      </dgm:t>
    </dgm:pt>
    <dgm:pt modelId="{6DCB9DDC-D7F3-4D63-8C31-102F03DC2DD2}" type="parTrans" cxnId="{7EC43E16-5106-4AD2-8BE4-F1767D18E3BA}">
      <dgm:prSet/>
      <dgm:spPr/>
      <dgm:t>
        <a:bodyPr/>
        <a:lstStyle/>
        <a:p>
          <a:endParaRPr lang="en-IN"/>
        </a:p>
      </dgm:t>
    </dgm:pt>
    <dgm:pt modelId="{663ABDA0-7F2B-4F86-8D24-0C791C261FEA}" type="sibTrans" cxnId="{7EC43E16-5106-4AD2-8BE4-F1767D18E3BA}">
      <dgm:prSet/>
      <dgm:spPr/>
      <dgm:t>
        <a:bodyPr/>
        <a:lstStyle/>
        <a:p>
          <a:endParaRPr lang="en-IN"/>
        </a:p>
      </dgm:t>
    </dgm:pt>
    <dgm:pt modelId="{779E952D-3932-4020-886F-F817A76CA987}">
      <dgm:prSet phldrT="[Text]"/>
      <dgm:spPr/>
      <dgm:t>
        <a:bodyPr/>
        <a:lstStyle/>
        <a:p>
          <a:r>
            <a:rPr lang="en-US" dirty="0"/>
            <a:t>CLUSTERING</a:t>
          </a:r>
          <a:endParaRPr lang="en-IN" dirty="0"/>
        </a:p>
      </dgm:t>
    </dgm:pt>
    <dgm:pt modelId="{869D72D6-1B6C-4A86-91F8-1A15D45E6955}" type="parTrans" cxnId="{1002B558-6454-4AC5-8DBF-F00502ACB8C5}">
      <dgm:prSet/>
      <dgm:spPr/>
      <dgm:t>
        <a:bodyPr/>
        <a:lstStyle/>
        <a:p>
          <a:endParaRPr lang="en-IN"/>
        </a:p>
      </dgm:t>
    </dgm:pt>
    <dgm:pt modelId="{960B1F47-BE8C-4FE9-B977-72C8BDD62795}" type="sibTrans" cxnId="{1002B558-6454-4AC5-8DBF-F00502ACB8C5}">
      <dgm:prSet/>
      <dgm:spPr/>
      <dgm:t>
        <a:bodyPr/>
        <a:lstStyle/>
        <a:p>
          <a:endParaRPr lang="en-IN"/>
        </a:p>
      </dgm:t>
    </dgm:pt>
    <dgm:pt modelId="{A5378B61-F6FB-4EFB-B334-54256A9139E3}" type="pres">
      <dgm:prSet presAssocID="{E6F29F18-0D76-441A-B793-B2E70B63175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9031DA-26BC-4D44-90C1-8B232295017C}" type="pres">
      <dgm:prSet presAssocID="{B907DC6D-42D3-4C78-9671-1D1F7A15285E}" presName="hierRoot1" presStyleCnt="0"/>
      <dgm:spPr/>
    </dgm:pt>
    <dgm:pt modelId="{32464A11-E557-41F8-B23B-4B45F2A94791}" type="pres">
      <dgm:prSet presAssocID="{B907DC6D-42D3-4C78-9671-1D1F7A15285E}" presName="composite" presStyleCnt="0"/>
      <dgm:spPr/>
    </dgm:pt>
    <dgm:pt modelId="{8A9F341C-994B-419B-B4D3-53206F31F6BF}" type="pres">
      <dgm:prSet presAssocID="{B907DC6D-42D3-4C78-9671-1D1F7A15285E}" presName="background" presStyleLbl="node0" presStyleIdx="0" presStyleCnt="1"/>
      <dgm:spPr/>
    </dgm:pt>
    <dgm:pt modelId="{0F4B6509-629D-44E5-B4A8-C7E07BA44C1F}" type="pres">
      <dgm:prSet presAssocID="{B907DC6D-42D3-4C78-9671-1D1F7A15285E}" presName="text" presStyleLbl="fgAcc0" presStyleIdx="0" presStyleCnt="1" custLinFactNeighborX="-2617" custLinFactNeighborY="-14159">
        <dgm:presLayoutVars>
          <dgm:chPref val="3"/>
        </dgm:presLayoutVars>
      </dgm:prSet>
      <dgm:spPr/>
    </dgm:pt>
    <dgm:pt modelId="{92C5E52E-BBED-4630-AE39-EF7CE3B20648}" type="pres">
      <dgm:prSet presAssocID="{B907DC6D-42D3-4C78-9671-1D1F7A15285E}" presName="hierChild2" presStyleCnt="0"/>
      <dgm:spPr/>
    </dgm:pt>
    <dgm:pt modelId="{078CBD99-E932-40A7-8712-7AD4F619CD42}" type="pres">
      <dgm:prSet presAssocID="{FDAEA0DD-A150-4E7B-BB77-F650410122BA}" presName="Name10" presStyleLbl="parChTrans1D2" presStyleIdx="0" presStyleCnt="2"/>
      <dgm:spPr/>
    </dgm:pt>
    <dgm:pt modelId="{552D9E67-2B73-422C-85B4-EB9EAF2E0A3B}" type="pres">
      <dgm:prSet presAssocID="{D989B73E-A559-4776-A398-27DB78DF61D2}" presName="hierRoot2" presStyleCnt="0"/>
      <dgm:spPr/>
    </dgm:pt>
    <dgm:pt modelId="{D8E69590-1872-42B6-91AF-CF0F8C6A1724}" type="pres">
      <dgm:prSet presAssocID="{D989B73E-A559-4776-A398-27DB78DF61D2}" presName="composite2" presStyleCnt="0"/>
      <dgm:spPr/>
    </dgm:pt>
    <dgm:pt modelId="{623EF025-786A-47CC-8CE6-B9AF76B1F7CB}" type="pres">
      <dgm:prSet presAssocID="{D989B73E-A559-4776-A398-27DB78DF61D2}" presName="background2" presStyleLbl="node2" presStyleIdx="0" presStyleCnt="2"/>
      <dgm:spPr/>
    </dgm:pt>
    <dgm:pt modelId="{69249771-6CCD-445C-A401-19B14AE0521F}" type="pres">
      <dgm:prSet presAssocID="{D989B73E-A559-4776-A398-27DB78DF61D2}" presName="text2" presStyleLbl="fgAcc2" presStyleIdx="0" presStyleCnt="2">
        <dgm:presLayoutVars>
          <dgm:chPref val="3"/>
        </dgm:presLayoutVars>
      </dgm:prSet>
      <dgm:spPr/>
    </dgm:pt>
    <dgm:pt modelId="{0C3DA359-28E8-4AB1-AB8A-CCD8B1A4B8F5}" type="pres">
      <dgm:prSet presAssocID="{D989B73E-A559-4776-A398-27DB78DF61D2}" presName="hierChild3" presStyleCnt="0"/>
      <dgm:spPr/>
    </dgm:pt>
    <dgm:pt modelId="{9484F915-B718-4DED-B845-1E9C56728567}" type="pres">
      <dgm:prSet presAssocID="{DA1D6A7A-4310-45CD-AB23-EB784A928A31}" presName="Name17" presStyleLbl="parChTrans1D3" presStyleIdx="0" presStyleCnt="3"/>
      <dgm:spPr/>
    </dgm:pt>
    <dgm:pt modelId="{FB311F92-5337-46A5-92C2-6CA4ACE0DE13}" type="pres">
      <dgm:prSet presAssocID="{CE78C423-3E9E-45A7-A09B-502B347F6CEC}" presName="hierRoot3" presStyleCnt="0"/>
      <dgm:spPr/>
    </dgm:pt>
    <dgm:pt modelId="{0EB6AF6C-B11A-4C26-A98F-F8CC79247397}" type="pres">
      <dgm:prSet presAssocID="{CE78C423-3E9E-45A7-A09B-502B347F6CEC}" presName="composite3" presStyleCnt="0"/>
      <dgm:spPr/>
    </dgm:pt>
    <dgm:pt modelId="{8288A127-43DE-42A4-A0BD-3035C8249985}" type="pres">
      <dgm:prSet presAssocID="{CE78C423-3E9E-45A7-A09B-502B347F6CEC}" presName="background3" presStyleLbl="node3" presStyleIdx="0" presStyleCnt="3"/>
      <dgm:spPr/>
    </dgm:pt>
    <dgm:pt modelId="{4FFA4CE7-0A87-41AB-B545-EACAAB4EDCA8}" type="pres">
      <dgm:prSet presAssocID="{CE78C423-3E9E-45A7-A09B-502B347F6CEC}" presName="text3" presStyleLbl="fgAcc3" presStyleIdx="0" presStyleCnt="3">
        <dgm:presLayoutVars>
          <dgm:chPref val="3"/>
        </dgm:presLayoutVars>
      </dgm:prSet>
      <dgm:spPr/>
    </dgm:pt>
    <dgm:pt modelId="{70473DB0-A0E7-4A71-AA05-40E9AE074A33}" type="pres">
      <dgm:prSet presAssocID="{CE78C423-3E9E-45A7-A09B-502B347F6CEC}" presName="hierChild4" presStyleCnt="0"/>
      <dgm:spPr/>
    </dgm:pt>
    <dgm:pt modelId="{B414A71A-96D6-402C-8952-2553A62BDE3F}" type="pres">
      <dgm:prSet presAssocID="{3D4E2C1D-2B1A-4FFC-AAB2-799DBD1F1B4C}" presName="Name17" presStyleLbl="parChTrans1D3" presStyleIdx="1" presStyleCnt="3"/>
      <dgm:spPr/>
    </dgm:pt>
    <dgm:pt modelId="{AFB327E2-1B2F-40D0-B973-650F8CED4E1E}" type="pres">
      <dgm:prSet presAssocID="{873986AD-A74B-41AF-82C2-29A3DE3F5D08}" presName="hierRoot3" presStyleCnt="0"/>
      <dgm:spPr/>
    </dgm:pt>
    <dgm:pt modelId="{25CC7D27-F12E-4B4B-B597-ADBDB51A46AE}" type="pres">
      <dgm:prSet presAssocID="{873986AD-A74B-41AF-82C2-29A3DE3F5D08}" presName="composite3" presStyleCnt="0"/>
      <dgm:spPr/>
    </dgm:pt>
    <dgm:pt modelId="{CABFF794-BC01-4DF3-8E1F-A97DB1021990}" type="pres">
      <dgm:prSet presAssocID="{873986AD-A74B-41AF-82C2-29A3DE3F5D08}" presName="background3" presStyleLbl="node3" presStyleIdx="1" presStyleCnt="3"/>
      <dgm:spPr/>
    </dgm:pt>
    <dgm:pt modelId="{BA8A3A3C-E1E2-475B-94F6-DB48D7ECBFDC}" type="pres">
      <dgm:prSet presAssocID="{873986AD-A74B-41AF-82C2-29A3DE3F5D08}" presName="text3" presStyleLbl="fgAcc3" presStyleIdx="1" presStyleCnt="3">
        <dgm:presLayoutVars>
          <dgm:chPref val="3"/>
        </dgm:presLayoutVars>
      </dgm:prSet>
      <dgm:spPr/>
    </dgm:pt>
    <dgm:pt modelId="{001D2C5F-C216-4D89-A643-FD75947E7A06}" type="pres">
      <dgm:prSet presAssocID="{873986AD-A74B-41AF-82C2-29A3DE3F5D08}" presName="hierChild4" presStyleCnt="0"/>
      <dgm:spPr/>
    </dgm:pt>
    <dgm:pt modelId="{D1842C35-AC7E-4740-A2E9-570D29CC1F50}" type="pres">
      <dgm:prSet presAssocID="{6DCB9DDC-D7F3-4D63-8C31-102F03DC2DD2}" presName="Name10" presStyleLbl="parChTrans1D2" presStyleIdx="1" presStyleCnt="2"/>
      <dgm:spPr/>
    </dgm:pt>
    <dgm:pt modelId="{343B6A78-51F5-4162-A700-6864B8658E26}" type="pres">
      <dgm:prSet presAssocID="{691D4179-237D-4804-B57C-D4F97105F03F}" presName="hierRoot2" presStyleCnt="0"/>
      <dgm:spPr/>
    </dgm:pt>
    <dgm:pt modelId="{97DBA82E-870C-424A-B4BC-9F445BCB29B5}" type="pres">
      <dgm:prSet presAssocID="{691D4179-237D-4804-B57C-D4F97105F03F}" presName="composite2" presStyleCnt="0"/>
      <dgm:spPr/>
    </dgm:pt>
    <dgm:pt modelId="{826A8B55-2C73-4CD8-87FE-DD0FAE1E9DC4}" type="pres">
      <dgm:prSet presAssocID="{691D4179-237D-4804-B57C-D4F97105F03F}" presName="background2" presStyleLbl="node2" presStyleIdx="1" presStyleCnt="2"/>
      <dgm:spPr/>
    </dgm:pt>
    <dgm:pt modelId="{6E89A306-62B1-4ED6-B895-8FB031EC84C2}" type="pres">
      <dgm:prSet presAssocID="{691D4179-237D-4804-B57C-D4F97105F03F}" presName="text2" presStyleLbl="fgAcc2" presStyleIdx="1" presStyleCnt="2">
        <dgm:presLayoutVars>
          <dgm:chPref val="3"/>
        </dgm:presLayoutVars>
      </dgm:prSet>
      <dgm:spPr/>
    </dgm:pt>
    <dgm:pt modelId="{306A9954-7171-4859-9EDA-2F62FDFA84AF}" type="pres">
      <dgm:prSet presAssocID="{691D4179-237D-4804-B57C-D4F97105F03F}" presName="hierChild3" presStyleCnt="0"/>
      <dgm:spPr/>
    </dgm:pt>
    <dgm:pt modelId="{C00F4A98-2F03-4C43-9CD1-B166DCED02B4}" type="pres">
      <dgm:prSet presAssocID="{869D72D6-1B6C-4A86-91F8-1A15D45E6955}" presName="Name17" presStyleLbl="parChTrans1D3" presStyleIdx="2" presStyleCnt="3"/>
      <dgm:spPr/>
    </dgm:pt>
    <dgm:pt modelId="{7949FEBF-0939-4B26-B619-251BF7B1DE91}" type="pres">
      <dgm:prSet presAssocID="{779E952D-3932-4020-886F-F817A76CA987}" presName="hierRoot3" presStyleCnt="0"/>
      <dgm:spPr/>
    </dgm:pt>
    <dgm:pt modelId="{6C0A537E-CA72-4F30-A1E4-388A70311AA1}" type="pres">
      <dgm:prSet presAssocID="{779E952D-3932-4020-886F-F817A76CA987}" presName="composite3" presStyleCnt="0"/>
      <dgm:spPr/>
    </dgm:pt>
    <dgm:pt modelId="{D193E127-5626-4EA2-B456-A22462218045}" type="pres">
      <dgm:prSet presAssocID="{779E952D-3932-4020-886F-F817A76CA987}" presName="background3" presStyleLbl="node3" presStyleIdx="2" presStyleCnt="3"/>
      <dgm:spPr/>
    </dgm:pt>
    <dgm:pt modelId="{EBAA3F0E-D7F5-491F-A87D-948F884A47FF}" type="pres">
      <dgm:prSet presAssocID="{779E952D-3932-4020-886F-F817A76CA987}" presName="text3" presStyleLbl="fgAcc3" presStyleIdx="2" presStyleCnt="3" custLinFactNeighborX="4161" custLinFactNeighborY="-135">
        <dgm:presLayoutVars>
          <dgm:chPref val="3"/>
        </dgm:presLayoutVars>
      </dgm:prSet>
      <dgm:spPr/>
    </dgm:pt>
    <dgm:pt modelId="{89344030-794D-4966-83D2-CB1796400F56}" type="pres">
      <dgm:prSet presAssocID="{779E952D-3932-4020-886F-F817A76CA987}" presName="hierChild4" presStyleCnt="0"/>
      <dgm:spPr/>
    </dgm:pt>
  </dgm:ptLst>
  <dgm:cxnLst>
    <dgm:cxn modelId="{5BF46E12-22D0-4C0E-9401-BB53267B0262}" type="presOf" srcId="{CE78C423-3E9E-45A7-A09B-502B347F6CEC}" destId="{4FFA4CE7-0A87-41AB-B545-EACAAB4EDCA8}" srcOrd="0" destOrd="0" presId="urn:microsoft.com/office/officeart/2005/8/layout/hierarchy1"/>
    <dgm:cxn modelId="{7EC43E16-5106-4AD2-8BE4-F1767D18E3BA}" srcId="{B907DC6D-42D3-4C78-9671-1D1F7A15285E}" destId="{691D4179-237D-4804-B57C-D4F97105F03F}" srcOrd="1" destOrd="0" parTransId="{6DCB9DDC-D7F3-4D63-8C31-102F03DC2DD2}" sibTransId="{663ABDA0-7F2B-4F86-8D24-0C791C261FEA}"/>
    <dgm:cxn modelId="{65734518-26D7-468D-9D53-2EBACFF0438B}" srcId="{D989B73E-A559-4776-A398-27DB78DF61D2}" destId="{873986AD-A74B-41AF-82C2-29A3DE3F5D08}" srcOrd="1" destOrd="0" parTransId="{3D4E2C1D-2B1A-4FFC-AAB2-799DBD1F1B4C}" sibTransId="{3AB873F5-CD2A-4187-86A2-DDAE82C7C2D0}"/>
    <dgm:cxn modelId="{73429F27-E3FD-4F10-B9C5-D21F8879CE3B}" type="presOf" srcId="{691D4179-237D-4804-B57C-D4F97105F03F}" destId="{6E89A306-62B1-4ED6-B895-8FB031EC84C2}" srcOrd="0" destOrd="0" presId="urn:microsoft.com/office/officeart/2005/8/layout/hierarchy1"/>
    <dgm:cxn modelId="{2FC64C29-0269-4A80-9618-8B565730A291}" type="presOf" srcId="{3D4E2C1D-2B1A-4FFC-AAB2-799DBD1F1B4C}" destId="{B414A71A-96D6-402C-8952-2553A62BDE3F}" srcOrd="0" destOrd="0" presId="urn:microsoft.com/office/officeart/2005/8/layout/hierarchy1"/>
    <dgm:cxn modelId="{CE051B2D-79B1-4D69-A1C9-CFE78812DE5D}" type="presOf" srcId="{873986AD-A74B-41AF-82C2-29A3DE3F5D08}" destId="{BA8A3A3C-E1E2-475B-94F6-DB48D7ECBFDC}" srcOrd="0" destOrd="0" presId="urn:microsoft.com/office/officeart/2005/8/layout/hierarchy1"/>
    <dgm:cxn modelId="{F052EA30-D136-4F6A-B1C1-0824E9F52AEB}" type="presOf" srcId="{DA1D6A7A-4310-45CD-AB23-EB784A928A31}" destId="{9484F915-B718-4DED-B845-1E9C56728567}" srcOrd="0" destOrd="0" presId="urn:microsoft.com/office/officeart/2005/8/layout/hierarchy1"/>
    <dgm:cxn modelId="{23E0BA3B-26C2-4EE1-A67B-E0797F1E1AF2}" type="presOf" srcId="{869D72D6-1B6C-4A86-91F8-1A15D45E6955}" destId="{C00F4A98-2F03-4C43-9CD1-B166DCED02B4}" srcOrd="0" destOrd="0" presId="urn:microsoft.com/office/officeart/2005/8/layout/hierarchy1"/>
    <dgm:cxn modelId="{4F223441-AA1E-49C7-981A-CB9DC03FFA5C}" srcId="{B907DC6D-42D3-4C78-9671-1D1F7A15285E}" destId="{D989B73E-A559-4776-A398-27DB78DF61D2}" srcOrd="0" destOrd="0" parTransId="{FDAEA0DD-A150-4E7B-BB77-F650410122BA}" sibTransId="{8FBAF3C4-6A12-42F3-8F82-E207D8B9C1D1}"/>
    <dgm:cxn modelId="{ADD3FD62-05BB-4E82-8F0A-FBAF3BDAE13C}" type="presOf" srcId="{779E952D-3932-4020-886F-F817A76CA987}" destId="{EBAA3F0E-D7F5-491F-A87D-948F884A47FF}" srcOrd="0" destOrd="0" presId="urn:microsoft.com/office/officeart/2005/8/layout/hierarchy1"/>
    <dgm:cxn modelId="{F3E04348-C14B-4056-8650-CD829C184AD2}" srcId="{D989B73E-A559-4776-A398-27DB78DF61D2}" destId="{CE78C423-3E9E-45A7-A09B-502B347F6CEC}" srcOrd="0" destOrd="0" parTransId="{DA1D6A7A-4310-45CD-AB23-EB784A928A31}" sibTransId="{8BF2410B-CC4B-4157-97CF-60BDC4DF1B3B}"/>
    <dgm:cxn modelId="{45B64469-35DA-4A2F-8ACC-2ACF4B1BA5C0}" type="presOf" srcId="{6DCB9DDC-D7F3-4D63-8C31-102F03DC2DD2}" destId="{D1842C35-AC7E-4740-A2E9-570D29CC1F50}" srcOrd="0" destOrd="0" presId="urn:microsoft.com/office/officeart/2005/8/layout/hierarchy1"/>
    <dgm:cxn modelId="{1002B558-6454-4AC5-8DBF-F00502ACB8C5}" srcId="{691D4179-237D-4804-B57C-D4F97105F03F}" destId="{779E952D-3932-4020-886F-F817A76CA987}" srcOrd="0" destOrd="0" parTransId="{869D72D6-1B6C-4A86-91F8-1A15D45E6955}" sibTransId="{960B1F47-BE8C-4FE9-B977-72C8BDD62795}"/>
    <dgm:cxn modelId="{F3064B92-4B00-471B-A422-BA0C99E0BEB8}" type="presOf" srcId="{FDAEA0DD-A150-4E7B-BB77-F650410122BA}" destId="{078CBD99-E932-40A7-8712-7AD4F619CD42}" srcOrd="0" destOrd="0" presId="urn:microsoft.com/office/officeart/2005/8/layout/hierarchy1"/>
    <dgm:cxn modelId="{745138A2-40DB-48AA-937A-BB290A429096}" type="presOf" srcId="{E6F29F18-0D76-441A-B793-B2E70B63175E}" destId="{A5378B61-F6FB-4EFB-B334-54256A9139E3}" srcOrd="0" destOrd="0" presId="urn:microsoft.com/office/officeart/2005/8/layout/hierarchy1"/>
    <dgm:cxn modelId="{97F058CD-67C0-4140-AD3B-2C7680246920}" type="presOf" srcId="{D989B73E-A559-4776-A398-27DB78DF61D2}" destId="{69249771-6CCD-445C-A401-19B14AE0521F}" srcOrd="0" destOrd="0" presId="urn:microsoft.com/office/officeart/2005/8/layout/hierarchy1"/>
    <dgm:cxn modelId="{2B1259ED-5A60-4A4E-89CB-1567D65FFB3E}" srcId="{E6F29F18-0D76-441A-B793-B2E70B63175E}" destId="{B907DC6D-42D3-4C78-9671-1D1F7A15285E}" srcOrd="0" destOrd="0" parTransId="{56763C7F-AF78-4746-ABE9-1381D455F98F}" sibTransId="{527B386F-7B63-4B02-892D-A31982C5954C}"/>
    <dgm:cxn modelId="{86E89AF0-DC5E-4359-A0F0-6F3BB69C9781}" type="presOf" srcId="{B907DC6D-42D3-4C78-9671-1D1F7A15285E}" destId="{0F4B6509-629D-44E5-B4A8-C7E07BA44C1F}" srcOrd="0" destOrd="0" presId="urn:microsoft.com/office/officeart/2005/8/layout/hierarchy1"/>
    <dgm:cxn modelId="{0962F5B8-75CE-47BF-A8FA-7FC816263BC2}" type="presParOf" srcId="{A5378B61-F6FB-4EFB-B334-54256A9139E3}" destId="{639031DA-26BC-4D44-90C1-8B232295017C}" srcOrd="0" destOrd="0" presId="urn:microsoft.com/office/officeart/2005/8/layout/hierarchy1"/>
    <dgm:cxn modelId="{F006ABC2-E1F0-4BFE-9919-C1996DCC733E}" type="presParOf" srcId="{639031DA-26BC-4D44-90C1-8B232295017C}" destId="{32464A11-E557-41F8-B23B-4B45F2A94791}" srcOrd="0" destOrd="0" presId="urn:microsoft.com/office/officeart/2005/8/layout/hierarchy1"/>
    <dgm:cxn modelId="{2C9D77DD-91AA-40B0-AABE-C69934FF6C37}" type="presParOf" srcId="{32464A11-E557-41F8-B23B-4B45F2A94791}" destId="{8A9F341C-994B-419B-B4D3-53206F31F6BF}" srcOrd="0" destOrd="0" presId="urn:microsoft.com/office/officeart/2005/8/layout/hierarchy1"/>
    <dgm:cxn modelId="{5E3CA7C3-ECCC-473A-92FD-D5D812029379}" type="presParOf" srcId="{32464A11-E557-41F8-B23B-4B45F2A94791}" destId="{0F4B6509-629D-44E5-B4A8-C7E07BA44C1F}" srcOrd="1" destOrd="0" presId="urn:microsoft.com/office/officeart/2005/8/layout/hierarchy1"/>
    <dgm:cxn modelId="{98983366-5AD6-4F49-9907-64A493085CE5}" type="presParOf" srcId="{639031DA-26BC-4D44-90C1-8B232295017C}" destId="{92C5E52E-BBED-4630-AE39-EF7CE3B20648}" srcOrd="1" destOrd="0" presId="urn:microsoft.com/office/officeart/2005/8/layout/hierarchy1"/>
    <dgm:cxn modelId="{5B9BC5C0-0655-430E-A8DA-5E2D12775BDB}" type="presParOf" srcId="{92C5E52E-BBED-4630-AE39-EF7CE3B20648}" destId="{078CBD99-E932-40A7-8712-7AD4F619CD42}" srcOrd="0" destOrd="0" presId="urn:microsoft.com/office/officeart/2005/8/layout/hierarchy1"/>
    <dgm:cxn modelId="{B973D790-FAA2-45D3-B2D0-1538916A728E}" type="presParOf" srcId="{92C5E52E-BBED-4630-AE39-EF7CE3B20648}" destId="{552D9E67-2B73-422C-85B4-EB9EAF2E0A3B}" srcOrd="1" destOrd="0" presId="urn:microsoft.com/office/officeart/2005/8/layout/hierarchy1"/>
    <dgm:cxn modelId="{70F18128-5101-431F-913C-CB235C9B4944}" type="presParOf" srcId="{552D9E67-2B73-422C-85B4-EB9EAF2E0A3B}" destId="{D8E69590-1872-42B6-91AF-CF0F8C6A1724}" srcOrd="0" destOrd="0" presId="urn:microsoft.com/office/officeart/2005/8/layout/hierarchy1"/>
    <dgm:cxn modelId="{AFB8ED87-FA03-4FF3-9BFA-2F098AC7E1A1}" type="presParOf" srcId="{D8E69590-1872-42B6-91AF-CF0F8C6A1724}" destId="{623EF025-786A-47CC-8CE6-B9AF76B1F7CB}" srcOrd="0" destOrd="0" presId="urn:microsoft.com/office/officeart/2005/8/layout/hierarchy1"/>
    <dgm:cxn modelId="{D9ADE402-D5B5-485F-8F43-0B3C7C829B83}" type="presParOf" srcId="{D8E69590-1872-42B6-91AF-CF0F8C6A1724}" destId="{69249771-6CCD-445C-A401-19B14AE0521F}" srcOrd="1" destOrd="0" presId="urn:microsoft.com/office/officeart/2005/8/layout/hierarchy1"/>
    <dgm:cxn modelId="{74CD2724-40A2-40F5-ABF0-550B5FE5C496}" type="presParOf" srcId="{552D9E67-2B73-422C-85B4-EB9EAF2E0A3B}" destId="{0C3DA359-28E8-4AB1-AB8A-CCD8B1A4B8F5}" srcOrd="1" destOrd="0" presId="urn:microsoft.com/office/officeart/2005/8/layout/hierarchy1"/>
    <dgm:cxn modelId="{A43544B3-E85F-4819-A0DE-05065B6209BE}" type="presParOf" srcId="{0C3DA359-28E8-4AB1-AB8A-CCD8B1A4B8F5}" destId="{9484F915-B718-4DED-B845-1E9C56728567}" srcOrd="0" destOrd="0" presId="urn:microsoft.com/office/officeart/2005/8/layout/hierarchy1"/>
    <dgm:cxn modelId="{B377AFF6-BCCC-460A-B624-7C667A3A1C5A}" type="presParOf" srcId="{0C3DA359-28E8-4AB1-AB8A-CCD8B1A4B8F5}" destId="{FB311F92-5337-46A5-92C2-6CA4ACE0DE13}" srcOrd="1" destOrd="0" presId="urn:microsoft.com/office/officeart/2005/8/layout/hierarchy1"/>
    <dgm:cxn modelId="{F769C6D6-B7AB-4F44-B9CF-AB83BC0AA662}" type="presParOf" srcId="{FB311F92-5337-46A5-92C2-6CA4ACE0DE13}" destId="{0EB6AF6C-B11A-4C26-A98F-F8CC79247397}" srcOrd="0" destOrd="0" presId="urn:microsoft.com/office/officeart/2005/8/layout/hierarchy1"/>
    <dgm:cxn modelId="{C32E536F-A2FF-4F41-96B0-33FADB9BD561}" type="presParOf" srcId="{0EB6AF6C-B11A-4C26-A98F-F8CC79247397}" destId="{8288A127-43DE-42A4-A0BD-3035C8249985}" srcOrd="0" destOrd="0" presId="urn:microsoft.com/office/officeart/2005/8/layout/hierarchy1"/>
    <dgm:cxn modelId="{42D9335B-9395-4036-8C59-0AC0CF793898}" type="presParOf" srcId="{0EB6AF6C-B11A-4C26-A98F-F8CC79247397}" destId="{4FFA4CE7-0A87-41AB-B545-EACAAB4EDCA8}" srcOrd="1" destOrd="0" presId="urn:microsoft.com/office/officeart/2005/8/layout/hierarchy1"/>
    <dgm:cxn modelId="{B3DB9E1A-7BDC-4A78-897C-728E0355347A}" type="presParOf" srcId="{FB311F92-5337-46A5-92C2-6CA4ACE0DE13}" destId="{70473DB0-A0E7-4A71-AA05-40E9AE074A33}" srcOrd="1" destOrd="0" presId="urn:microsoft.com/office/officeart/2005/8/layout/hierarchy1"/>
    <dgm:cxn modelId="{7864BC11-D4BD-4160-89B6-C4829C834AED}" type="presParOf" srcId="{0C3DA359-28E8-4AB1-AB8A-CCD8B1A4B8F5}" destId="{B414A71A-96D6-402C-8952-2553A62BDE3F}" srcOrd="2" destOrd="0" presId="urn:microsoft.com/office/officeart/2005/8/layout/hierarchy1"/>
    <dgm:cxn modelId="{73EF04F0-33F6-4BEF-9C9D-B11D532A711C}" type="presParOf" srcId="{0C3DA359-28E8-4AB1-AB8A-CCD8B1A4B8F5}" destId="{AFB327E2-1B2F-40D0-B973-650F8CED4E1E}" srcOrd="3" destOrd="0" presId="urn:microsoft.com/office/officeart/2005/8/layout/hierarchy1"/>
    <dgm:cxn modelId="{E0372409-A787-41EA-9877-065806280EA9}" type="presParOf" srcId="{AFB327E2-1B2F-40D0-B973-650F8CED4E1E}" destId="{25CC7D27-F12E-4B4B-B597-ADBDB51A46AE}" srcOrd="0" destOrd="0" presId="urn:microsoft.com/office/officeart/2005/8/layout/hierarchy1"/>
    <dgm:cxn modelId="{15DADA1A-8584-4D5D-B846-D150AA8E9217}" type="presParOf" srcId="{25CC7D27-F12E-4B4B-B597-ADBDB51A46AE}" destId="{CABFF794-BC01-4DF3-8E1F-A97DB1021990}" srcOrd="0" destOrd="0" presId="urn:microsoft.com/office/officeart/2005/8/layout/hierarchy1"/>
    <dgm:cxn modelId="{385109F1-C9C5-4CB5-AAAB-7772D9B4E419}" type="presParOf" srcId="{25CC7D27-F12E-4B4B-B597-ADBDB51A46AE}" destId="{BA8A3A3C-E1E2-475B-94F6-DB48D7ECBFDC}" srcOrd="1" destOrd="0" presId="urn:microsoft.com/office/officeart/2005/8/layout/hierarchy1"/>
    <dgm:cxn modelId="{1F404C38-F76A-4323-B0CA-857FE0535FC3}" type="presParOf" srcId="{AFB327E2-1B2F-40D0-B973-650F8CED4E1E}" destId="{001D2C5F-C216-4D89-A643-FD75947E7A06}" srcOrd="1" destOrd="0" presId="urn:microsoft.com/office/officeart/2005/8/layout/hierarchy1"/>
    <dgm:cxn modelId="{2DE618DB-40A5-4092-BFBF-18B0DF3A59F3}" type="presParOf" srcId="{92C5E52E-BBED-4630-AE39-EF7CE3B20648}" destId="{D1842C35-AC7E-4740-A2E9-570D29CC1F50}" srcOrd="2" destOrd="0" presId="urn:microsoft.com/office/officeart/2005/8/layout/hierarchy1"/>
    <dgm:cxn modelId="{3735ABF8-B83D-4F93-BE08-CB5DC698B636}" type="presParOf" srcId="{92C5E52E-BBED-4630-AE39-EF7CE3B20648}" destId="{343B6A78-51F5-4162-A700-6864B8658E26}" srcOrd="3" destOrd="0" presId="urn:microsoft.com/office/officeart/2005/8/layout/hierarchy1"/>
    <dgm:cxn modelId="{A4856FAD-9165-4A70-8A15-E4FFE03BB3DC}" type="presParOf" srcId="{343B6A78-51F5-4162-A700-6864B8658E26}" destId="{97DBA82E-870C-424A-B4BC-9F445BCB29B5}" srcOrd="0" destOrd="0" presId="urn:microsoft.com/office/officeart/2005/8/layout/hierarchy1"/>
    <dgm:cxn modelId="{EF2237E1-FB1F-441F-B5C6-45F3C655375C}" type="presParOf" srcId="{97DBA82E-870C-424A-B4BC-9F445BCB29B5}" destId="{826A8B55-2C73-4CD8-87FE-DD0FAE1E9DC4}" srcOrd="0" destOrd="0" presId="urn:microsoft.com/office/officeart/2005/8/layout/hierarchy1"/>
    <dgm:cxn modelId="{5DBC8CFE-6BBD-42C5-A7EB-5BA376995C20}" type="presParOf" srcId="{97DBA82E-870C-424A-B4BC-9F445BCB29B5}" destId="{6E89A306-62B1-4ED6-B895-8FB031EC84C2}" srcOrd="1" destOrd="0" presId="urn:microsoft.com/office/officeart/2005/8/layout/hierarchy1"/>
    <dgm:cxn modelId="{F63EB26E-447C-4757-8557-8776732C18FC}" type="presParOf" srcId="{343B6A78-51F5-4162-A700-6864B8658E26}" destId="{306A9954-7171-4859-9EDA-2F62FDFA84AF}" srcOrd="1" destOrd="0" presId="urn:microsoft.com/office/officeart/2005/8/layout/hierarchy1"/>
    <dgm:cxn modelId="{F353D68E-4B57-4B60-A843-27B3DDC61741}" type="presParOf" srcId="{306A9954-7171-4859-9EDA-2F62FDFA84AF}" destId="{C00F4A98-2F03-4C43-9CD1-B166DCED02B4}" srcOrd="0" destOrd="0" presId="urn:microsoft.com/office/officeart/2005/8/layout/hierarchy1"/>
    <dgm:cxn modelId="{DBFEBAA7-9674-4E33-980B-1EE6193E39A8}" type="presParOf" srcId="{306A9954-7171-4859-9EDA-2F62FDFA84AF}" destId="{7949FEBF-0939-4B26-B619-251BF7B1DE91}" srcOrd="1" destOrd="0" presId="urn:microsoft.com/office/officeart/2005/8/layout/hierarchy1"/>
    <dgm:cxn modelId="{032C6654-5965-4BCC-96D3-27019ABE9FBB}" type="presParOf" srcId="{7949FEBF-0939-4B26-B619-251BF7B1DE91}" destId="{6C0A537E-CA72-4F30-A1E4-388A70311AA1}" srcOrd="0" destOrd="0" presId="urn:microsoft.com/office/officeart/2005/8/layout/hierarchy1"/>
    <dgm:cxn modelId="{6A1297BB-193A-47CD-A437-78F403695B79}" type="presParOf" srcId="{6C0A537E-CA72-4F30-A1E4-388A70311AA1}" destId="{D193E127-5626-4EA2-B456-A22462218045}" srcOrd="0" destOrd="0" presId="urn:microsoft.com/office/officeart/2005/8/layout/hierarchy1"/>
    <dgm:cxn modelId="{22DBC2E1-BB9D-4B82-ADED-18A6CCD97596}" type="presParOf" srcId="{6C0A537E-CA72-4F30-A1E4-388A70311AA1}" destId="{EBAA3F0E-D7F5-491F-A87D-948F884A47FF}" srcOrd="1" destOrd="0" presId="urn:microsoft.com/office/officeart/2005/8/layout/hierarchy1"/>
    <dgm:cxn modelId="{E53EB5B1-EE3A-41BB-9FD3-E76068B9256F}" type="presParOf" srcId="{7949FEBF-0939-4B26-B619-251BF7B1DE91}" destId="{89344030-794D-4966-83D2-CB1796400F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D05C1-64B2-450F-B75B-4ED1FA64D122}">
      <dsp:nvSpPr>
        <dsp:cNvPr id="0" name=""/>
        <dsp:cNvSpPr/>
      </dsp:nvSpPr>
      <dsp:spPr>
        <a:xfrm>
          <a:off x="0" y="1422"/>
          <a:ext cx="7772400" cy="14671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PARKINSON DISEASE DETECTION USING MACHINE LEARNING</a:t>
          </a:r>
        </a:p>
      </dsp:txBody>
      <dsp:txXfrm>
        <a:off x="71622" y="73044"/>
        <a:ext cx="7629156" cy="13239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AF5B1-4C17-4BEE-8880-5B46093C020E}">
      <dsp:nvSpPr>
        <dsp:cNvPr id="0" name=""/>
        <dsp:cNvSpPr/>
      </dsp:nvSpPr>
      <dsp:spPr>
        <a:xfrm rot="10800000">
          <a:off x="1513828" y="0"/>
          <a:ext cx="4256532" cy="175260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2848" tIns="102870" rIns="192024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WHERE IMAGES ARE USED AS DATA SET AND IT IS USED AS INPUTS.</a:t>
          </a:r>
        </a:p>
      </dsp:txBody>
      <dsp:txXfrm rot="10800000">
        <a:off x="1951978" y="0"/>
        <a:ext cx="3818382" cy="1752600"/>
      </dsp:txXfrm>
    </dsp:sp>
    <dsp:sp modelId="{5E5F4C9C-EA4B-4258-BBE9-DF19A7BD9C53}">
      <dsp:nvSpPr>
        <dsp:cNvPr id="0" name=""/>
        <dsp:cNvSpPr/>
      </dsp:nvSpPr>
      <dsp:spPr>
        <a:xfrm>
          <a:off x="382078" y="0"/>
          <a:ext cx="1766778" cy="175260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227CD-7563-48C1-A34D-5150DDD77509}">
      <dsp:nvSpPr>
        <dsp:cNvPr id="0" name=""/>
        <dsp:cNvSpPr/>
      </dsp:nvSpPr>
      <dsp:spPr>
        <a:xfrm>
          <a:off x="0" y="237811"/>
          <a:ext cx="7524750" cy="10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Parkinson disease is a brain disorder that leads to shaking, stiffness, difficulty with walking.</a:t>
          </a:r>
        </a:p>
      </dsp:txBody>
      <dsp:txXfrm>
        <a:off x="49004" y="286815"/>
        <a:ext cx="7426742" cy="905852"/>
      </dsp:txXfrm>
    </dsp:sp>
    <dsp:sp modelId="{C05BA705-5F0C-4578-B862-25BEB1B43546}">
      <dsp:nvSpPr>
        <dsp:cNvPr id="0" name=""/>
        <dsp:cNvSpPr/>
      </dsp:nvSpPr>
      <dsp:spPr>
        <a:xfrm>
          <a:off x="0" y="1316551"/>
          <a:ext cx="7524750" cy="10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This may get or effected through Genetics.</a:t>
          </a:r>
        </a:p>
      </dsp:txBody>
      <dsp:txXfrm>
        <a:off x="49004" y="1365555"/>
        <a:ext cx="7426742" cy="905852"/>
      </dsp:txXfrm>
    </dsp:sp>
    <dsp:sp modelId="{6C26265D-5733-4FC4-B11F-000457B07F74}">
      <dsp:nvSpPr>
        <dsp:cNvPr id="0" name=""/>
        <dsp:cNvSpPr/>
      </dsp:nvSpPr>
      <dsp:spPr>
        <a:xfrm>
          <a:off x="0" y="2395291"/>
          <a:ext cx="7524750" cy="10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There are 5 stages of Parkinson’s disease.</a:t>
          </a:r>
        </a:p>
      </dsp:txBody>
      <dsp:txXfrm>
        <a:off x="49004" y="2444295"/>
        <a:ext cx="7426742" cy="9058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8C3ED5-26BC-4706-B4E0-01A62B0D394E}">
      <dsp:nvSpPr>
        <dsp:cNvPr id="0" name=""/>
        <dsp:cNvSpPr/>
      </dsp:nvSpPr>
      <dsp:spPr>
        <a:xfrm>
          <a:off x="0" y="24601"/>
          <a:ext cx="7524750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study of computer algorithms that can improve automatically through experience and by the use of data.</a:t>
          </a:r>
        </a:p>
      </dsp:txBody>
      <dsp:txXfrm>
        <a:off x="41465" y="66066"/>
        <a:ext cx="7441820" cy="766490"/>
      </dsp:txXfrm>
    </dsp:sp>
    <dsp:sp modelId="{61AD5094-A656-4E46-A60A-D4A114ECD819}">
      <dsp:nvSpPr>
        <dsp:cNvPr id="0" name=""/>
        <dsp:cNvSpPr/>
      </dsp:nvSpPr>
      <dsp:spPr>
        <a:xfrm>
          <a:off x="0" y="937381"/>
          <a:ext cx="7524750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Term was coined by Arthur Samuel in 1959.</a:t>
          </a:r>
        </a:p>
      </dsp:txBody>
      <dsp:txXfrm>
        <a:off x="41465" y="978846"/>
        <a:ext cx="7441820" cy="766490"/>
      </dsp:txXfrm>
    </dsp:sp>
    <dsp:sp modelId="{F4BA0042-BCCC-44A6-BEFC-43511951EA9A}">
      <dsp:nvSpPr>
        <dsp:cNvPr id="0" name=""/>
        <dsp:cNvSpPr/>
      </dsp:nvSpPr>
      <dsp:spPr>
        <a:xfrm>
          <a:off x="0" y="1850161"/>
          <a:ext cx="7524750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It builds the model based on data called Training data.</a:t>
          </a:r>
        </a:p>
      </dsp:txBody>
      <dsp:txXfrm>
        <a:off x="41465" y="1891626"/>
        <a:ext cx="7441820" cy="766490"/>
      </dsp:txXfrm>
    </dsp:sp>
    <dsp:sp modelId="{4E7A8FD2-6AFB-473A-A1A5-AE6E7C7079FE}">
      <dsp:nvSpPr>
        <dsp:cNvPr id="0" name=""/>
        <dsp:cNvSpPr/>
      </dsp:nvSpPr>
      <dsp:spPr>
        <a:xfrm>
          <a:off x="0" y="2762941"/>
          <a:ext cx="7524750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 in depth programming is required to learn Machine Learning.</a:t>
          </a:r>
        </a:p>
      </dsp:txBody>
      <dsp:txXfrm>
        <a:off x="41465" y="2804406"/>
        <a:ext cx="7441820" cy="7664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F4A98-2F03-4C43-9CD1-B166DCED02B4}">
      <dsp:nvSpPr>
        <dsp:cNvPr id="0" name=""/>
        <dsp:cNvSpPr/>
      </dsp:nvSpPr>
      <dsp:spPr>
        <a:xfrm>
          <a:off x="6531215" y="2923296"/>
          <a:ext cx="91440" cy="5429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9490"/>
              </a:lnTo>
              <a:lnTo>
                <a:pt x="123629" y="369490"/>
              </a:lnTo>
              <a:lnTo>
                <a:pt x="123629" y="542946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842C35-AC7E-4740-A2E9-570D29CC1F50}">
      <dsp:nvSpPr>
        <dsp:cNvPr id="0" name=""/>
        <dsp:cNvSpPr/>
      </dsp:nvSpPr>
      <dsp:spPr>
        <a:xfrm>
          <a:off x="4811583" y="1021435"/>
          <a:ext cx="1765352" cy="712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9441"/>
              </a:lnTo>
              <a:lnTo>
                <a:pt x="1765352" y="539441"/>
              </a:lnTo>
              <a:lnTo>
                <a:pt x="1765352" y="71289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4A71A-96D6-402C-8952-2553A62BDE3F}">
      <dsp:nvSpPr>
        <dsp:cNvPr id="0" name=""/>
        <dsp:cNvSpPr/>
      </dsp:nvSpPr>
      <dsp:spPr>
        <a:xfrm>
          <a:off x="3144232" y="2923296"/>
          <a:ext cx="1144234" cy="5445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1096"/>
              </a:lnTo>
              <a:lnTo>
                <a:pt x="1144234" y="371096"/>
              </a:lnTo>
              <a:lnTo>
                <a:pt x="1144234" y="54455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84F915-B718-4DED-B845-1E9C56728567}">
      <dsp:nvSpPr>
        <dsp:cNvPr id="0" name=""/>
        <dsp:cNvSpPr/>
      </dsp:nvSpPr>
      <dsp:spPr>
        <a:xfrm>
          <a:off x="1999997" y="2923296"/>
          <a:ext cx="1144234" cy="544551"/>
        </a:xfrm>
        <a:custGeom>
          <a:avLst/>
          <a:gdLst/>
          <a:ahLst/>
          <a:cxnLst/>
          <a:rect l="0" t="0" r="0" b="0"/>
          <a:pathLst>
            <a:path>
              <a:moveTo>
                <a:pt x="1144234" y="0"/>
              </a:moveTo>
              <a:lnTo>
                <a:pt x="1144234" y="371096"/>
              </a:lnTo>
              <a:lnTo>
                <a:pt x="0" y="371096"/>
              </a:lnTo>
              <a:lnTo>
                <a:pt x="0" y="54455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8CBD99-E932-40A7-8712-7AD4F619CD42}">
      <dsp:nvSpPr>
        <dsp:cNvPr id="0" name=""/>
        <dsp:cNvSpPr/>
      </dsp:nvSpPr>
      <dsp:spPr>
        <a:xfrm>
          <a:off x="3144232" y="1021435"/>
          <a:ext cx="1667351" cy="712896"/>
        </a:xfrm>
        <a:custGeom>
          <a:avLst/>
          <a:gdLst/>
          <a:ahLst/>
          <a:cxnLst/>
          <a:rect l="0" t="0" r="0" b="0"/>
          <a:pathLst>
            <a:path>
              <a:moveTo>
                <a:pt x="1667351" y="0"/>
              </a:moveTo>
              <a:lnTo>
                <a:pt x="1667351" y="539441"/>
              </a:lnTo>
              <a:lnTo>
                <a:pt x="0" y="539441"/>
              </a:lnTo>
              <a:lnTo>
                <a:pt x="0" y="71289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9F341C-994B-419B-B4D3-53206F31F6BF}">
      <dsp:nvSpPr>
        <dsp:cNvPr id="0" name=""/>
        <dsp:cNvSpPr/>
      </dsp:nvSpPr>
      <dsp:spPr>
        <a:xfrm>
          <a:off x="3875391" y="-167527"/>
          <a:ext cx="1872383" cy="1188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4B6509-629D-44E5-B4A8-C7E07BA44C1F}">
      <dsp:nvSpPr>
        <dsp:cNvPr id="0" name=""/>
        <dsp:cNvSpPr/>
      </dsp:nvSpPr>
      <dsp:spPr>
        <a:xfrm>
          <a:off x="4083434" y="30112"/>
          <a:ext cx="1872383" cy="11889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MACHINE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LEARNING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ALGORITHMS</a:t>
          </a:r>
          <a:endParaRPr lang="en-IN" sz="2000" kern="1200" dirty="0"/>
        </a:p>
      </dsp:txBody>
      <dsp:txXfrm>
        <a:off x="4118258" y="64936"/>
        <a:ext cx="1802735" cy="1119315"/>
      </dsp:txXfrm>
    </dsp:sp>
    <dsp:sp modelId="{623EF025-786A-47CC-8CE6-B9AF76B1F7CB}">
      <dsp:nvSpPr>
        <dsp:cNvPr id="0" name=""/>
        <dsp:cNvSpPr/>
      </dsp:nvSpPr>
      <dsp:spPr>
        <a:xfrm>
          <a:off x="2208040" y="1734332"/>
          <a:ext cx="1872383" cy="1188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49771-6CCD-445C-A401-19B14AE0521F}">
      <dsp:nvSpPr>
        <dsp:cNvPr id="0" name=""/>
        <dsp:cNvSpPr/>
      </dsp:nvSpPr>
      <dsp:spPr>
        <a:xfrm>
          <a:off x="2416082" y="1931973"/>
          <a:ext cx="1872383" cy="11889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SUPERVISED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LEARNING</a:t>
          </a:r>
          <a:endParaRPr lang="en-IN" sz="1800" kern="1200" dirty="0"/>
        </a:p>
      </dsp:txBody>
      <dsp:txXfrm>
        <a:off x="2450906" y="1966797"/>
        <a:ext cx="1802735" cy="1119315"/>
      </dsp:txXfrm>
    </dsp:sp>
    <dsp:sp modelId="{8288A127-43DE-42A4-A0BD-3035C8249985}">
      <dsp:nvSpPr>
        <dsp:cNvPr id="0" name=""/>
        <dsp:cNvSpPr/>
      </dsp:nvSpPr>
      <dsp:spPr>
        <a:xfrm>
          <a:off x="1063805" y="3467848"/>
          <a:ext cx="1872383" cy="1188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A4CE7-0A87-41AB-B545-EACAAB4EDCA8}">
      <dsp:nvSpPr>
        <dsp:cNvPr id="0" name=""/>
        <dsp:cNvSpPr/>
      </dsp:nvSpPr>
      <dsp:spPr>
        <a:xfrm>
          <a:off x="1271848" y="3665488"/>
          <a:ext cx="1872383" cy="11889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CLASSIFICATION</a:t>
          </a:r>
          <a:endParaRPr lang="en-IN" sz="1800" kern="1200" dirty="0"/>
        </a:p>
      </dsp:txBody>
      <dsp:txXfrm>
        <a:off x="1306672" y="3700312"/>
        <a:ext cx="1802735" cy="1119315"/>
      </dsp:txXfrm>
    </dsp:sp>
    <dsp:sp modelId="{CABFF794-BC01-4DF3-8E1F-A97DB1021990}">
      <dsp:nvSpPr>
        <dsp:cNvPr id="0" name=""/>
        <dsp:cNvSpPr/>
      </dsp:nvSpPr>
      <dsp:spPr>
        <a:xfrm>
          <a:off x="3352274" y="3467848"/>
          <a:ext cx="1872383" cy="1188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A3A3C-E1E2-475B-94F6-DB48D7ECBFDC}">
      <dsp:nvSpPr>
        <dsp:cNvPr id="0" name=""/>
        <dsp:cNvSpPr/>
      </dsp:nvSpPr>
      <dsp:spPr>
        <a:xfrm>
          <a:off x="3560317" y="3665488"/>
          <a:ext cx="1872383" cy="11889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REGRESSION</a:t>
          </a:r>
          <a:endParaRPr lang="en-IN" sz="1800" kern="1200" dirty="0"/>
        </a:p>
      </dsp:txBody>
      <dsp:txXfrm>
        <a:off x="3595141" y="3700312"/>
        <a:ext cx="1802735" cy="1119315"/>
      </dsp:txXfrm>
    </dsp:sp>
    <dsp:sp modelId="{826A8B55-2C73-4CD8-87FE-DD0FAE1E9DC4}">
      <dsp:nvSpPr>
        <dsp:cNvPr id="0" name=""/>
        <dsp:cNvSpPr/>
      </dsp:nvSpPr>
      <dsp:spPr>
        <a:xfrm>
          <a:off x="5640743" y="1734332"/>
          <a:ext cx="1872383" cy="1188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9A306-62B1-4ED6-B895-8FB031EC84C2}">
      <dsp:nvSpPr>
        <dsp:cNvPr id="0" name=""/>
        <dsp:cNvSpPr/>
      </dsp:nvSpPr>
      <dsp:spPr>
        <a:xfrm>
          <a:off x="5848786" y="1931973"/>
          <a:ext cx="1872383" cy="11889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UNSUPERVISED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LEARNING</a:t>
          </a:r>
          <a:endParaRPr lang="en-IN" sz="1800" kern="1200" dirty="0"/>
        </a:p>
      </dsp:txBody>
      <dsp:txXfrm>
        <a:off x="5883610" y="1966797"/>
        <a:ext cx="1802735" cy="1119315"/>
      </dsp:txXfrm>
    </dsp:sp>
    <dsp:sp modelId="{D193E127-5626-4EA2-B456-A22462218045}">
      <dsp:nvSpPr>
        <dsp:cNvPr id="0" name=""/>
        <dsp:cNvSpPr/>
      </dsp:nvSpPr>
      <dsp:spPr>
        <a:xfrm>
          <a:off x="5718653" y="3466243"/>
          <a:ext cx="1872383" cy="1188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A3F0E-D7F5-491F-A87D-948F884A47FF}">
      <dsp:nvSpPr>
        <dsp:cNvPr id="0" name=""/>
        <dsp:cNvSpPr/>
      </dsp:nvSpPr>
      <dsp:spPr>
        <a:xfrm>
          <a:off x="5926696" y="3663883"/>
          <a:ext cx="1872383" cy="11889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CLUSTERING</a:t>
          </a:r>
          <a:endParaRPr lang="en-IN" sz="1800" kern="1200" dirty="0"/>
        </a:p>
      </dsp:txBody>
      <dsp:txXfrm>
        <a:off x="5961520" y="3698707"/>
        <a:ext cx="1802735" cy="1119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EF221-9058-476E-8724-EF946C459B2B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C5E550-E238-451C-82B3-40ED33C572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325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A SHORT STORY WHY WE ARE USING AI 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5E550-E238-451C-82B3-40ED33C572B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563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ABOVE SYMPTOMS HOSPTITALS CAN DETECT PARKINSON DISEASE: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5E550-E238-451C-82B3-40ED33C572B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247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IMAGE INPUTS, THESE ARE COLLECTED FROM VARIOUS RESOURCES.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5E550-E238-451C-82B3-40ED33C572B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55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AD86-E721-466F-ADB2-7C3E8E0826C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CF796-C04C-4552-99CF-9A89F3EFC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36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AD86-E721-466F-ADB2-7C3E8E0826C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CF796-C04C-4552-99CF-9A89F3EFC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43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AD86-E721-466F-ADB2-7C3E8E0826C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CF796-C04C-4552-99CF-9A89F3EFC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46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AD86-E721-466F-ADB2-7C3E8E0826C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CF796-C04C-4552-99CF-9A89F3EFC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60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AD86-E721-466F-ADB2-7C3E8E0826C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CF796-C04C-4552-99CF-9A89F3EFC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00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AD86-E721-466F-ADB2-7C3E8E0826C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CF796-C04C-4552-99CF-9A89F3EFC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6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AD86-E721-466F-ADB2-7C3E8E0826C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CF796-C04C-4552-99CF-9A89F3EFC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20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AD86-E721-466F-ADB2-7C3E8E0826C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CF796-C04C-4552-99CF-9A89F3EFC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0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AD86-E721-466F-ADB2-7C3E8E0826C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CF796-C04C-4552-99CF-9A89F3EFC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5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AD86-E721-466F-ADB2-7C3E8E0826C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CF796-C04C-4552-99CF-9A89F3EFC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2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AD86-E721-466F-ADB2-7C3E8E0826C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CF796-C04C-4552-99CF-9A89F3EFC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2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AD86-E721-466F-ADB2-7C3E8E0826C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CF796-C04C-4552-99CF-9A89F3EFC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AD86-E721-466F-ADB2-7C3E8E0826C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CF796-C04C-4552-99CF-9A89F3EFC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39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BF89AD86-E721-466F-ADB2-7C3E8E0826C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C20CF796-C04C-4552-99CF-9A89F3EFC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7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F89AD86-E721-466F-ADB2-7C3E8E0826C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20CF796-C04C-4552-99CF-9A89F3EFC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05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685800" y="2130425"/>
          <a:ext cx="7772400" cy="1470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2634350"/>
              </p:ext>
            </p:extLst>
          </p:nvPr>
        </p:nvGraphicFramePr>
        <p:xfrm>
          <a:off x="1428728" y="3786190"/>
          <a:ext cx="6400800" cy="17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LIFE CYCLE OF ML/STEPS INVOLVED IN ML: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 dirty="0"/>
              <a:t>COLLECTION OF DATA</a:t>
            </a:r>
          </a:p>
          <a:p>
            <a:pPr>
              <a:spcBef>
                <a:spcPts val="500"/>
              </a:spcBef>
            </a:pPr>
            <a:r>
              <a:rPr lang="en-US" dirty="0"/>
              <a:t>PREPARING THE DATA OR DATA PRE-PROCESSING</a:t>
            </a:r>
          </a:p>
          <a:p>
            <a:pPr>
              <a:spcBef>
                <a:spcPts val="500"/>
              </a:spcBef>
            </a:pPr>
            <a:r>
              <a:rPr lang="en-US" dirty="0"/>
              <a:t>SPLITTING THE DATA IN TRAINING AND TESTING DATA.</a:t>
            </a:r>
          </a:p>
          <a:p>
            <a:pPr>
              <a:spcBef>
                <a:spcPts val="500"/>
              </a:spcBef>
            </a:pPr>
            <a:r>
              <a:rPr lang="en-US" dirty="0"/>
              <a:t>CHOOSING THE MODEL</a:t>
            </a:r>
          </a:p>
          <a:p>
            <a:pPr>
              <a:spcBef>
                <a:spcPts val="500"/>
              </a:spcBef>
            </a:pPr>
            <a:r>
              <a:rPr lang="en-US" dirty="0"/>
              <a:t>MEASURING ACCURACY</a:t>
            </a:r>
          </a:p>
          <a:p>
            <a:pPr>
              <a:spcBef>
                <a:spcPts val="500"/>
              </a:spcBef>
            </a:pPr>
            <a:r>
              <a:rPr lang="en-US" dirty="0"/>
              <a:t>SAVING THE MODEL</a:t>
            </a:r>
          </a:p>
          <a:p>
            <a:pPr>
              <a:spcBef>
                <a:spcPts val="500"/>
              </a:spcBef>
            </a:pPr>
            <a:r>
              <a:rPr lang="en-US" dirty="0"/>
              <a:t>DEPLOYEMENT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121" y="692696"/>
            <a:ext cx="5937755" cy="1188720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WHY I CHOOSE RANDOM FOREST ALGORITHM ONLY 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2564904"/>
            <a:ext cx="7836089" cy="3027785"/>
          </a:xfrm>
        </p:spPr>
        <p:txBody>
          <a:bodyPr>
            <a:normAutofit/>
          </a:bodyPr>
          <a:lstStyle/>
          <a:p>
            <a:r>
              <a:rPr lang="en-US" dirty="0"/>
              <a:t>BEST ACCURACY AMONG ALL ALGORITHMS</a:t>
            </a:r>
          </a:p>
          <a:p>
            <a:r>
              <a:rPr lang="en-US" dirty="0"/>
              <a:t>NO NEED OF HYPER PARAMETER TUNING.</a:t>
            </a:r>
          </a:p>
          <a:p>
            <a:r>
              <a:rPr lang="en-US" dirty="0"/>
              <a:t>TAKES LESS TRAINING TIME THAN OTHER ML ALGORITHMS.</a:t>
            </a:r>
          </a:p>
          <a:p>
            <a:r>
              <a:rPr lang="en-US" dirty="0"/>
              <a:t>FLEXIBLE</a:t>
            </a:r>
          </a:p>
          <a:p>
            <a:r>
              <a:rPr lang="en-US" dirty="0"/>
              <a:t>EASY TO USE.</a:t>
            </a:r>
          </a:p>
          <a:p>
            <a:r>
              <a:rPr lang="en-US" dirty="0"/>
              <a:t>IT IS USED BECAUSE OUR DATA IS CLASSIFICATION TYPE.		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067E-5335-4453-BEA4-D57BBEC6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08204-2621-4B05-9B55-C888AFEB7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75" y="1196752"/>
            <a:ext cx="8343305" cy="25922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IN" sz="2000" dirty="0"/>
              <a:t>IT IS A CLASSIFIER WHERE IT CONTAINS NUMBER OF DECISION TREES ON VARIOUS SUBSETS OF A GIVEN DATA SET.</a:t>
            </a:r>
          </a:p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355DE-DBBC-4C97-96A5-E4EA478FC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14" y="3140968"/>
            <a:ext cx="586093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0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8C160-0222-4640-ADE9-A509C027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FOREST CLASSIFIER ALGORITHM: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6CB539-E719-434D-9675-DDDA5B4F7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14" y="2222500"/>
            <a:ext cx="6725771" cy="3636963"/>
          </a:xfrm>
        </p:spPr>
      </p:pic>
    </p:spTree>
    <p:extLst>
      <p:ext uri="{BB962C8B-B14F-4D97-AF65-F5344CB8AC3E}">
        <p14:creationId xmlns:p14="http://schemas.microsoft.com/office/powerpoint/2010/main" val="309447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9DB6CEC-4B90-4B66-9203-9532EAA24A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747"/>
          <a:stretch/>
        </p:blipFill>
        <p:spPr>
          <a:xfrm>
            <a:off x="53752" y="908720"/>
            <a:ext cx="90364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111A-07C3-4963-A84B-85120944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output: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D09BD-3286-487F-94F5-08F5DFE99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38425"/>
            <a:ext cx="7848872" cy="38149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10A0F0-8AC5-4872-BED9-CCB538C19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70" y="3212976"/>
            <a:ext cx="306844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35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976283-EE37-4893-8D30-B7897C3E8659}"/>
              </a:ext>
            </a:extLst>
          </p:cNvPr>
          <p:cNvSpPr txBox="1"/>
          <p:nvPr/>
        </p:nvSpPr>
        <p:spPr>
          <a:xfrm>
            <a:off x="2699792" y="2132856"/>
            <a:ext cx="68407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THANK YOU….</a:t>
            </a:r>
          </a:p>
          <a:p>
            <a:endParaRPr lang="en-US" sz="4400" dirty="0"/>
          </a:p>
          <a:p>
            <a:endParaRPr lang="en-IN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CD001-04EB-4DC7-8730-A451B96C642D}"/>
              </a:ext>
            </a:extLst>
          </p:cNvPr>
          <p:cNvSpPr txBox="1"/>
          <p:nvPr/>
        </p:nvSpPr>
        <p:spPr>
          <a:xfrm>
            <a:off x="6150224" y="4298869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SATHVIK</a:t>
            </a:r>
          </a:p>
          <a:p>
            <a:r>
              <a:rPr lang="en-US" dirty="0"/>
              <a:t>19671A0447</a:t>
            </a:r>
          </a:p>
          <a:p>
            <a:r>
              <a:rPr lang="en-US" dirty="0"/>
              <a:t>ECE A</a:t>
            </a:r>
          </a:p>
          <a:p>
            <a:r>
              <a:rPr lang="en-US" dirty="0"/>
              <a:t>JBIET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936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WHAT IS PARKINSON DISEASE 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09625" y="2222500"/>
          <a:ext cx="752475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7" y="332656"/>
            <a:ext cx="7524003" cy="1368152"/>
          </a:xfrm>
        </p:spPr>
        <p:txBody>
          <a:bodyPr>
            <a:normAutofit/>
          </a:bodyPr>
          <a:lstStyle/>
          <a:p>
            <a:r>
              <a:rPr lang="en-US" b="1" u="sng" dirty="0"/>
              <a:t>SYMPTOMS OF PARKINSON DISEASE: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TREMOR</a:t>
            </a:r>
          </a:p>
          <a:p>
            <a:r>
              <a:rPr lang="en-US" dirty="0"/>
              <a:t>MUSCULAR</a:t>
            </a:r>
          </a:p>
          <a:p>
            <a:r>
              <a:rPr lang="en-US" dirty="0"/>
              <a:t>SLEEPING DISORDERS</a:t>
            </a:r>
          </a:p>
          <a:p>
            <a:r>
              <a:rPr lang="en-US" dirty="0"/>
              <a:t>WHOLE BODY </a:t>
            </a:r>
          </a:p>
          <a:p>
            <a:r>
              <a:rPr lang="en-US" dirty="0"/>
              <a:t>COGNITIVE</a:t>
            </a:r>
          </a:p>
          <a:p>
            <a:r>
              <a:rPr lang="en-US" dirty="0"/>
              <a:t>NASAL</a:t>
            </a:r>
          </a:p>
          <a:p>
            <a:r>
              <a:rPr lang="en-US" dirty="0"/>
              <a:t>URINARY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122" y="185313"/>
            <a:ext cx="5937755" cy="1188720"/>
          </a:xfrm>
        </p:spPr>
        <p:txBody>
          <a:bodyPr/>
          <a:lstStyle/>
          <a:p>
            <a:r>
              <a:rPr lang="en-US" b="1" u="sng" dirty="0"/>
              <a:t>INPUTS OF THIS MODEL:</a:t>
            </a:r>
          </a:p>
        </p:txBody>
      </p:sp>
      <p:pic>
        <p:nvPicPr>
          <p:cNvPr id="4" name="Content Placeholder 3" descr="V01HE0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9221" y="1802661"/>
            <a:ext cx="2058267" cy="205826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9" name="Content Placeholder 3" descr="V01HE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717788"/>
            <a:ext cx="2143140" cy="214314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Picture 10" descr="V03PE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4429132"/>
            <a:ext cx="2143140" cy="214314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2" name="Picture 11" descr="V04HE0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1755888"/>
            <a:ext cx="2000264" cy="206693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3" name="Picture 12" descr="V04PE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818" y="4429132"/>
            <a:ext cx="2143140" cy="214314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5C15A4C-EC6D-4CFE-866D-0290056DE92F}"/>
              </a:ext>
            </a:extLst>
          </p:cNvPr>
          <p:cNvSpPr txBox="1"/>
          <p:nvPr/>
        </p:nvSpPr>
        <p:spPr>
          <a:xfrm>
            <a:off x="611560" y="836712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Why we are choosing AI ??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44C337-FA04-40E2-9035-791296A3E2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46" y="1988840"/>
            <a:ext cx="736546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WHAT IS MACHINE LEARNING 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09625" y="2222500"/>
          <a:ext cx="752475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620688"/>
            <a:ext cx="5937755" cy="1188720"/>
          </a:xfrm>
        </p:spPr>
        <p:txBody>
          <a:bodyPr/>
          <a:lstStyle/>
          <a:p>
            <a:r>
              <a:rPr lang="en-US" b="1" u="sng" dirty="0"/>
              <a:t>TYPES OF MACHINE LEARNING: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320280"/>
            <a:ext cx="8229600" cy="3917032"/>
          </a:xfrm>
        </p:spPr>
        <p:txBody>
          <a:bodyPr/>
          <a:lstStyle/>
          <a:p>
            <a:pPr>
              <a:spcBef>
                <a:spcPts val="6000"/>
              </a:spcBef>
            </a:pPr>
            <a:r>
              <a:rPr lang="en-US" dirty="0"/>
              <a:t>SUPERVISED MACHINE LEARNING</a:t>
            </a:r>
          </a:p>
          <a:p>
            <a:pPr>
              <a:spcBef>
                <a:spcPts val="6000"/>
              </a:spcBef>
            </a:pPr>
            <a:r>
              <a:rPr lang="en-US" dirty="0"/>
              <a:t>UNSUPERVISED MACHINE LEARNING</a:t>
            </a:r>
          </a:p>
          <a:p>
            <a:pPr>
              <a:spcBef>
                <a:spcPts val="6000"/>
              </a:spcBef>
            </a:pPr>
            <a:r>
              <a:rPr lang="en-US" dirty="0"/>
              <a:t>REINFORCEMENT MACHINE LEARNING</a:t>
            </a:r>
          </a:p>
          <a:p>
            <a:pPr>
              <a:spcBef>
                <a:spcPts val="60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704EA83-4C03-404E-94A5-5DA9FC928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36165"/>
              </p:ext>
            </p:extLst>
          </p:nvPr>
        </p:nvGraphicFramePr>
        <p:xfrm>
          <a:off x="179512" y="1166018"/>
          <a:ext cx="8784976" cy="4855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662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PROGRAMMING LANGUAGES USED IN ML: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PYTHON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R STUDIO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175</TotalTime>
  <Words>331</Words>
  <Application>Microsoft Office PowerPoint</Application>
  <PresentationFormat>On-screen Show (4:3)</PresentationFormat>
  <Paragraphs>69</Paragraphs>
  <Slides>16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2</vt:lpstr>
      <vt:lpstr>Quotable</vt:lpstr>
      <vt:lpstr>PowerPoint Presentation</vt:lpstr>
      <vt:lpstr>WHAT IS PARKINSON DISEASE ?</vt:lpstr>
      <vt:lpstr>SYMPTOMS OF PARKINSON DISEASE:</vt:lpstr>
      <vt:lpstr>INPUTS OF THIS MODEL:</vt:lpstr>
      <vt:lpstr>PowerPoint Presentation</vt:lpstr>
      <vt:lpstr>WHAT IS MACHINE LEARNING ?</vt:lpstr>
      <vt:lpstr>TYPES OF MACHINE LEARNING:</vt:lpstr>
      <vt:lpstr>PowerPoint Presentation</vt:lpstr>
      <vt:lpstr>PROGRAMMING LANGUAGES USED IN ML:</vt:lpstr>
      <vt:lpstr>LIFE CYCLE OF ML/STEPS INVOLVED IN ML:</vt:lpstr>
      <vt:lpstr>WHY I CHOOSE RANDOM FOREST ALGORITHM ONLY  ?</vt:lpstr>
      <vt:lpstr>RANDOM FOREST CLASSIFIER:</vt:lpstr>
      <vt:lpstr>RANDOM FOREST CLASSIFIER ALGORITHM:</vt:lpstr>
      <vt:lpstr>PowerPoint Presentation</vt:lpstr>
      <vt:lpstr>Final output: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PARKINSON DISEASE DETECTION USING MACHINE LEARNING</dc:title>
  <dc:creator>DELL</dc:creator>
  <cp:lastModifiedBy>Sanka Sathvik</cp:lastModifiedBy>
  <cp:revision>37</cp:revision>
  <dcterms:created xsi:type="dcterms:W3CDTF">2022-02-09T11:46:44Z</dcterms:created>
  <dcterms:modified xsi:type="dcterms:W3CDTF">2022-02-10T16:04:31Z</dcterms:modified>
</cp:coreProperties>
</file>